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8355" r:id="rId1"/>
  </p:sldMasterIdLst>
  <p:notesMasterIdLst>
    <p:notesMasterId r:id="rId3"/>
  </p:notesMasterIdLst>
  <p:sldIdLst>
    <p:sldId id="262"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3CD"/>
    <a:srgbClr val="D8D0FE"/>
    <a:srgbClr val="FBE5EF"/>
    <a:srgbClr val="FFE89F"/>
    <a:srgbClr val="ECE8FE"/>
    <a:srgbClr val="BCE9B1"/>
    <a:srgbClr val="D5CBFD"/>
    <a:srgbClr val="EB69A5"/>
    <a:srgbClr val="EC6C00"/>
    <a:srgbClr val="BA50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27" autoAdjust="0"/>
    <p:restoredTop sz="38489" autoAdjust="0"/>
  </p:normalViewPr>
  <p:slideViewPr>
    <p:cSldViewPr snapToGrid="0">
      <p:cViewPr varScale="1">
        <p:scale>
          <a:sx n="51" d="100"/>
          <a:sy n="51" d="100"/>
        </p:scale>
        <p:origin x="1812" y="6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9"/>
            <a:ext cx="2945658" cy="498055"/>
          </a:xfrm>
          <a:prstGeom prst="rect">
            <a:avLst/>
          </a:prstGeom>
        </p:spPr>
        <p:txBody>
          <a:bodyPr vert="horz" lIns="91428" tIns="45712" rIns="91428" bIns="45712"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0456" y="9"/>
            <a:ext cx="2945658" cy="498055"/>
          </a:xfrm>
          <a:prstGeom prst="rect">
            <a:avLst/>
          </a:prstGeom>
        </p:spPr>
        <p:txBody>
          <a:bodyPr vert="horz" lIns="91428" tIns="45712" rIns="91428" bIns="45712" rtlCol="0"/>
          <a:lstStyle>
            <a:lvl1pPr algn="r">
              <a:defRPr sz="1100"/>
            </a:lvl1pPr>
          </a:lstStyle>
          <a:p>
            <a:fld id="{70F99883-74AE-4A2C-81B7-5B86A08198C0}" type="datetimeFigureOut">
              <a:rPr kumimoji="1" lang="ja-JP" altLang="en-US" smtClean="0"/>
              <a:t>2025/12/24</a:t>
            </a:fld>
            <a:endParaRPr kumimoji="1" lang="ja-JP" altLang="en-US"/>
          </a:p>
        </p:txBody>
      </p:sp>
      <p:sp>
        <p:nvSpPr>
          <p:cNvPr id="4" name="スライド イメージ プレースホルダー 3"/>
          <p:cNvSpPr>
            <a:spLocks noGrp="1" noRot="1" noChangeAspect="1"/>
          </p:cNvSpPr>
          <p:nvPr>
            <p:ph type="sldImg" idx="2"/>
          </p:nvPr>
        </p:nvSpPr>
        <p:spPr>
          <a:xfrm>
            <a:off x="2239963" y="1239838"/>
            <a:ext cx="2317750" cy="3349625"/>
          </a:xfrm>
          <a:prstGeom prst="rect">
            <a:avLst/>
          </a:prstGeom>
          <a:noFill/>
          <a:ln w="12700">
            <a:solidFill>
              <a:prstClr val="black"/>
            </a:solidFill>
          </a:ln>
        </p:spPr>
        <p:txBody>
          <a:bodyPr vert="horz" lIns="91428" tIns="45712" rIns="91428" bIns="45712" rtlCol="0" anchor="ctr"/>
          <a:lstStyle/>
          <a:p>
            <a:endParaRPr lang="ja-JP" altLang="en-US"/>
          </a:p>
        </p:txBody>
      </p:sp>
      <p:sp>
        <p:nvSpPr>
          <p:cNvPr id="5" name="ノート プレースホルダー 4"/>
          <p:cNvSpPr>
            <a:spLocks noGrp="1"/>
          </p:cNvSpPr>
          <p:nvPr>
            <p:ph type="body" sz="quarter" idx="3"/>
          </p:nvPr>
        </p:nvSpPr>
        <p:spPr>
          <a:xfrm>
            <a:off x="679768" y="4777198"/>
            <a:ext cx="5438140" cy="3908614"/>
          </a:xfrm>
          <a:prstGeom prst="rect">
            <a:avLst/>
          </a:prstGeom>
        </p:spPr>
        <p:txBody>
          <a:bodyPr vert="horz" lIns="91428" tIns="45712" rIns="91428"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28588"/>
            <a:ext cx="2945658" cy="498054"/>
          </a:xfrm>
          <a:prstGeom prst="rect">
            <a:avLst/>
          </a:prstGeom>
        </p:spPr>
        <p:txBody>
          <a:bodyPr vert="horz" lIns="91428" tIns="45712" rIns="91428" bIns="45712"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0456" y="9428588"/>
            <a:ext cx="2945658" cy="498054"/>
          </a:xfrm>
          <a:prstGeom prst="rect">
            <a:avLst/>
          </a:prstGeom>
        </p:spPr>
        <p:txBody>
          <a:bodyPr vert="horz" lIns="91428" tIns="45712" rIns="91428" bIns="45712" rtlCol="0" anchor="b"/>
          <a:lstStyle>
            <a:lvl1pPr algn="r">
              <a:defRPr sz="1100"/>
            </a:lvl1pPr>
          </a:lstStyle>
          <a:p>
            <a:fld id="{ACD93CC5-A9B8-46A1-B8C3-70AA73E05DA2}" type="slidenum">
              <a:rPr kumimoji="1" lang="ja-JP" altLang="en-US" smtClean="0"/>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914253" rtl="0" eaLnBrk="1" latinLnBrk="0" hangingPunct="1">
      <a:defRPr kumimoji="1" sz="1200" kern="1200">
        <a:solidFill>
          <a:schemeClr val="tx1"/>
        </a:solidFill>
        <a:latin typeface="+mn-lt"/>
        <a:ea typeface="+mn-ea"/>
        <a:cs typeface="+mn-cs"/>
      </a:defRPr>
    </a:lvl1pPr>
    <a:lvl2pPr marL="457127" algn="l" defTabSz="914253" rtl="0" eaLnBrk="1" latinLnBrk="0" hangingPunct="1">
      <a:defRPr kumimoji="1" sz="1200" kern="1200">
        <a:solidFill>
          <a:schemeClr val="tx1"/>
        </a:solidFill>
        <a:latin typeface="+mn-lt"/>
        <a:ea typeface="+mn-ea"/>
        <a:cs typeface="+mn-cs"/>
      </a:defRPr>
    </a:lvl2pPr>
    <a:lvl3pPr marL="914253" algn="l" defTabSz="914253" rtl="0" eaLnBrk="1" latinLnBrk="0" hangingPunct="1">
      <a:defRPr kumimoji="1" sz="1200" kern="1200">
        <a:solidFill>
          <a:schemeClr val="tx1"/>
        </a:solidFill>
        <a:latin typeface="+mn-lt"/>
        <a:ea typeface="+mn-ea"/>
        <a:cs typeface="+mn-cs"/>
      </a:defRPr>
    </a:lvl3pPr>
    <a:lvl4pPr marL="1371380" algn="l" defTabSz="914253" rtl="0" eaLnBrk="1" latinLnBrk="0" hangingPunct="1">
      <a:defRPr kumimoji="1" sz="1200" kern="1200">
        <a:solidFill>
          <a:schemeClr val="tx1"/>
        </a:solidFill>
        <a:latin typeface="+mn-lt"/>
        <a:ea typeface="+mn-ea"/>
        <a:cs typeface="+mn-cs"/>
      </a:defRPr>
    </a:lvl4pPr>
    <a:lvl5pPr marL="1828507" algn="l" defTabSz="914253" rtl="0" eaLnBrk="1" latinLnBrk="0" hangingPunct="1">
      <a:defRPr kumimoji="1" sz="1200" kern="1200">
        <a:solidFill>
          <a:schemeClr val="tx1"/>
        </a:solidFill>
        <a:latin typeface="+mn-lt"/>
        <a:ea typeface="+mn-ea"/>
        <a:cs typeface="+mn-cs"/>
      </a:defRPr>
    </a:lvl5pPr>
    <a:lvl6pPr marL="2285633" algn="l" defTabSz="914253" rtl="0" eaLnBrk="1" latinLnBrk="0" hangingPunct="1">
      <a:defRPr kumimoji="1" sz="1200" kern="1200">
        <a:solidFill>
          <a:schemeClr val="tx1"/>
        </a:solidFill>
        <a:latin typeface="+mn-lt"/>
        <a:ea typeface="+mn-ea"/>
        <a:cs typeface="+mn-cs"/>
      </a:defRPr>
    </a:lvl6pPr>
    <a:lvl7pPr marL="2742760" algn="l" defTabSz="914253" rtl="0" eaLnBrk="1" latinLnBrk="0" hangingPunct="1">
      <a:defRPr kumimoji="1" sz="1200" kern="1200">
        <a:solidFill>
          <a:schemeClr val="tx1"/>
        </a:solidFill>
        <a:latin typeface="+mn-lt"/>
        <a:ea typeface="+mn-ea"/>
        <a:cs typeface="+mn-cs"/>
      </a:defRPr>
    </a:lvl7pPr>
    <a:lvl8pPr marL="3199887" algn="l" defTabSz="914253" rtl="0" eaLnBrk="1" latinLnBrk="0" hangingPunct="1">
      <a:defRPr kumimoji="1" sz="1200" kern="1200">
        <a:solidFill>
          <a:schemeClr val="tx1"/>
        </a:solidFill>
        <a:latin typeface="+mn-lt"/>
        <a:ea typeface="+mn-ea"/>
        <a:cs typeface="+mn-cs"/>
      </a:defRPr>
    </a:lvl8pPr>
    <a:lvl9pPr marL="3657013" algn="l" defTabSz="91425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3251200" y="1689900"/>
            <a:ext cx="3611126" cy="7213270"/>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400050" y="770467"/>
            <a:ext cx="4616035" cy="4512735"/>
          </a:xfrm>
        </p:spPr>
        <p:txBody>
          <a:bodyPr anchor="b">
            <a:normAutofit/>
          </a:bodyPr>
          <a:lstStyle>
            <a:lvl1pPr algn="l">
              <a:defRPr sz="3300">
                <a:effectLst/>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400050" y="5552254"/>
            <a:ext cx="3715688" cy="2763895"/>
          </a:xfrm>
        </p:spPr>
        <p:txBody>
          <a:bodyPr anchor="t">
            <a:normAutofit/>
          </a:bodyPr>
          <a:lstStyle>
            <a:lvl1pPr marL="0" indent="0" algn="l">
              <a:buNone/>
              <a:defRPr sz="1500">
                <a:solidFill>
                  <a:schemeClr val="bg2">
                    <a:lumMod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fld id="{694A3B7E-DD21-4048-88F3-59665D8E8CDB}" type="datetimeFigureOut">
              <a:rPr lang="en-US" smtClean="0">
                <a:solidFill>
                  <a:prstClr val="black">
                    <a:tint val="75000"/>
                  </a:prstClr>
                </a:solidFill>
              </a:rPr>
              <a:pPr>
                <a:defRPr/>
              </a:pPr>
              <a:t>12/24/2025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4903F17-9641-4B84-A974-7D55D06F189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691414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lstStyle/>
          <a:p>
            <a:r>
              <a:rPr lang="ja-JP" altLang="en-US"/>
              <a:t>マスター タイトルの書式設定</a:t>
            </a:r>
            <a:endParaRPr lang="en-US" dirty="0"/>
          </a:p>
        </p:txBody>
      </p:sp>
      <p:sp>
        <p:nvSpPr>
          <p:cNvPr id="6" name="Picture Placeholder 2"/>
          <p:cNvSpPr>
            <a:spLocks noGrp="1" noChangeAspect="1"/>
          </p:cNvSpPr>
          <p:nvPr>
            <p:ph type="pic" idx="13"/>
          </p:nvPr>
        </p:nvSpPr>
        <p:spPr>
          <a:xfrm>
            <a:off x="400050" y="770467"/>
            <a:ext cx="6057900" cy="4512733"/>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ja-JP" altLang="en-US"/>
              <a:t>アイコンをクリックして図を追加</a:t>
            </a:r>
            <a:endParaRPr lang="en-US" dirty="0"/>
          </a:p>
        </p:txBody>
      </p:sp>
      <p:sp>
        <p:nvSpPr>
          <p:cNvPr id="9" name="Text Placeholder 9"/>
          <p:cNvSpPr>
            <a:spLocks noGrp="1"/>
          </p:cNvSpPr>
          <p:nvPr>
            <p:ph type="body" sz="quarter" idx="14"/>
          </p:nvPr>
        </p:nvSpPr>
        <p:spPr>
          <a:xfrm>
            <a:off x="571502" y="5552252"/>
            <a:ext cx="5460999" cy="660400"/>
          </a:xfrm>
        </p:spPr>
        <p:txBody>
          <a:bodyPr anchor="t">
            <a:normAutofit/>
          </a:bodyPr>
          <a:lstStyle>
            <a:lvl1pPr marL="0" indent="0">
              <a:buFontTx/>
              <a:buNone/>
              <a:defRPr sz="1200"/>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1406382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400050" y="770467"/>
            <a:ext cx="6057900" cy="4182533"/>
          </a:xfrm>
        </p:spPr>
        <p:txBody>
          <a:bodyPr anchor="ctr">
            <a:normAutofit/>
          </a:bodyPr>
          <a:lstStyle>
            <a:lvl1pPr algn="l">
              <a:defRPr sz="21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00050" y="5943600"/>
            <a:ext cx="4787664" cy="2751667"/>
          </a:xfrm>
        </p:spPr>
        <p:txBody>
          <a:bodyPr anchor="ctr">
            <a:normAutofit/>
          </a:bodyPr>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1436872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642213" y="770467"/>
            <a:ext cx="5144840" cy="4182533"/>
          </a:xfrm>
        </p:spPr>
        <p:txBody>
          <a:bodyPr anchor="ctr">
            <a:normAutofit/>
          </a:bodyPr>
          <a:lstStyle>
            <a:lvl1pPr algn="l">
              <a:defRPr sz="21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800101" y="4953000"/>
            <a:ext cx="4801850" cy="697089"/>
          </a:xfrm>
        </p:spPr>
        <p:txBody>
          <a:bodyPr anchor="ctr"/>
          <a:lstStyle>
            <a:lvl1pPr marL="0" indent="0">
              <a:buFontTx/>
              <a:buNone/>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00050" y="6212657"/>
            <a:ext cx="4786771" cy="2482610"/>
          </a:xfrm>
        </p:spPr>
        <p:txBody>
          <a:bodyPr anchor="ctr">
            <a:normAutofit/>
          </a:bodyPr>
          <a:lstStyle>
            <a:lvl1pPr marL="0" indent="0" algn="l">
              <a:buNone/>
              <a:defRPr sz="150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
        <p:nvSpPr>
          <p:cNvPr id="14" name="TextBox 13"/>
          <p:cNvSpPr txBox="1"/>
          <p:nvPr/>
        </p:nvSpPr>
        <p:spPr>
          <a:xfrm>
            <a:off x="171451" y="1026457"/>
            <a:ext cx="342989" cy="844676"/>
          </a:xfrm>
          <a:prstGeom prst="rect">
            <a:avLst/>
          </a:prstGeom>
        </p:spPr>
        <p:txBody>
          <a:bodyPr vert="horz" lIns="68580" tIns="34290" rIns="68580" bIns="34290" rtlCol="0" anchor="ctr">
            <a:noAutofit/>
          </a:bodyPr>
          <a:lstStyle/>
          <a:p>
            <a:pPr lvl="0"/>
            <a:r>
              <a:rPr lang="en-US" sz="6000" dirty="0">
                <a:solidFill>
                  <a:schemeClr val="tx1"/>
                </a:solidFill>
                <a:effectLst/>
              </a:rPr>
              <a:t>“</a:t>
            </a:r>
          </a:p>
        </p:txBody>
      </p:sp>
      <p:sp>
        <p:nvSpPr>
          <p:cNvPr id="15" name="TextBox 14"/>
          <p:cNvSpPr txBox="1"/>
          <p:nvPr/>
        </p:nvSpPr>
        <p:spPr>
          <a:xfrm>
            <a:off x="5772151" y="3999091"/>
            <a:ext cx="342989" cy="844676"/>
          </a:xfrm>
          <a:prstGeom prst="rect">
            <a:avLst/>
          </a:prstGeom>
        </p:spPr>
        <p:txBody>
          <a:bodyPr vert="horz" lIns="68580" tIns="34290" rIns="68580" bIns="34290" rtlCol="0" anchor="ctr">
            <a:noAutofit/>
          </a:bodyPr>
          <a:lstStyle/>
          <a:p>
            <a:pPr lvl="0" algn="r"/>
            <a:r>
              <a:rPr lang="en-US" sz="6000" dirty="0">
                <a:solidFill>
                  <a:schemeClr val="tx1"/>
                </a:solidFill>
                <a:effectLst/>
              </a:rPr>
              <a:t>”</a:t>
            </a:r>
          </a:p>
        </p:txBody>
      </p:sp>
    </p:spTree>
    <p:extLst>
      <p:ext uri="{BB962C8B-B14F-4D97-AF65-F5344CB8AC3E}">
        <p14:creationId xmlns:p14="http://schemas.microsoft.com/office/powerpoint/2010/main" val="15596330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400050" y="4953000"/>
            <a:ext cx="4786771" cy="2451800"/>
          </a:xfrm>
        </p:spPr>
        <p:txBody>
          <a:bodyPr anchor="b">
            <a:normAutofit/>
          </a:bodyPr>
          <a:lstStyle>
            <a:lvl1pPr algn="l">
              <a:defRPr sz="21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00050" y="7414305"/>
            <a:ext cx="4787664" cy="1280961"/>
          </a:xfrm>
        </p:spPr>
        <p:txBody>
          <a:bodyPr anchor="t">
            <a:normAutofit/>
          </a:bodyPr>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24465352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642213" y="770467"/>
            <a:ext cx="5144840" cy="4182533"/>
          </a:xfrm>
        </p:spPr>
        <p:txBody>
          <a:bodyPr anchor="ctr">
            <a:normAutofit/>
          </a:bodyPr>
          <a:lstStyle>
            <a:lvl1pPr algn="l">
              <a:defRPr sz="21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400050" y="5613400"/>
            <a:ext cx="4786771" cy="1516473"/>
          </a:xfrm>
        </p:spPr>
        <p:txBody>
          <a:bodyPr vert="horz" lIns="91440" tIns="45720" rIns="91440" bIns="45720" rtlCol="0" anchor="b">
            <a:normAutofit/>
          </a:bodyPr>
          <a:lstStyle>
            <a:lvl1pPr>
              <a:buNone/>
              <a:defRPr lang="en-US" sz="15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400050" y="7154334"/>
            <a:ext cx="4786770" cy="1540933"/>
          </a:xfrm>
        </p:spPr>
        <p:txBody>
          <a:bodyPr anchor="t">
            <a:normAutofit/>
          </a:bodyPr>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
        <p:nvSpPr>
          <p:cNvPr id="14" name="TextBox 13"/>
          <p:cNvSpPr txBox="1"/>
          <p:nvPr/>
        </p:nvSpPr>
        <p:spPr>
          <a:xfrm>
            <a:off x="171451" y="1026457"/>
            <a:ext cx="342989" cy="844676"/>
          </a:xfrm>
          <a:prstGeom prst="rect">
            <a:avLst/>
          </a:prstGeom>
        </p:spPr>
        <p:txBody>
          <a:bodyPr vert="horz" lIns="68580" tIns="34290" rIns="68580" bIns="34290" rtlCol="0" anchor="ctr">
            <a:noAutofit/>
          </a:bodyPr>
          <a:lstStyle/>
          <a:p>
            <a:pPr lvl="0"/>
            <a:r>
              <a:rPr lang="en-US" sz="6000" dirty="0">
                <a:solidFill>
                  <a:schemeClr val="tx1"/>
                </a:solidFill>
                <a:effectLst/>
              </a:rPr>
              <a:t>“</a:t>
            </a:r>
          </a:p>
        </p:txBody>
      </p:sp>
      <p:sp>
        <p:nvSpPr>
          <p:cNvPr id="15" name="TextBox 14"/>
          <p:cNvSpPr txBox="1"/>
          <p:nvPr/>
        </p:nvSpPr>
        <p:spPr>
          <a:xfrm>
            <a:off x="5772151" y="3999091"/>
            <a:ext cx="342989" cy="844676"/>
          </a:xfrm>
          <a:prstGeom prst="rect">
            <a:avLst/>
          </a:prstGeom>
        </p:spPr>
        <p:txBody>
          <a:bodyPr vert="horz" lIns="68580" tIns="34290" rIns="68580" bIns="34290" rtlCol="0" anchor="ctr">
            <a:noAutofit/>
          </a:bodyPr>
          <a:lstStyle/>
          <a:p>
            <a:pPr lvl="0" algn="r"/>
            <a:r>
              <a:rPr lang="en-US" sz="6000" dirty="0">
                <a:solidFill>
                  <a:schemeClr val="tx1"/>
                </a:solidFill>
                <a:effectLst/>
              </a:rPr>
              <a:t>”</a:t>
            </a:r>
          </a:p>
        </p:txBody>
      </p:sp>
    </p:spTree>
    <p:extLst>
      <p:ext uri="{BB962C8B-B14F-4D97-AF65-F5344CB8AC3E}">
        <p14:creationId xmlns:p14="http://schemas.microsoft.com/office/powerpoint/2010/main" val="22422008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400050" y="770467"/>
            <a:ext cx="5644244" cy="4182533"/>
          </a:xfrm>
        </p:spPr>
        <p:txBody>
          <a:bodyPr vert="horz" lIns="91440" tIns="45720" rIns="91440" bIns="45720" rtlCol="0" anchor="ctr">
            <a:normAutofit/>
          </a:bodyPr>
          <a:lstStyle>
            <a:lvl1pPr>
              <a:defRPr lang="en-US" sz="2100" b="0" dirty="0"/>
            </a:lvl1pPr>
          </a:lstStyle>
          <a:p>
            <a:pPr marL="0" lvl="0"/>
            <a:r>
              <a:rPr lang="ja-JP" altLang="en-US"/>
              <a:t>マスター タイトルの書式設定</a:t>
            </a:r>
            <a:endParaRPr lang="en-US" dirty="0"/>
          </a:p>
        </p:txBody>
      </p:sp>
      <p:sp>
        <p:nvSpPr>
          <p:cNvPr id="10" name="Text Placeholder 9"/>
          <p:cNvSpPr>
            <a:spLocks noGrp="1"/>
          </p:cNvSpPr>
          <p:nvPr>
            <p:ph type="body" sz="quarter" idx="13"/>
          </p:nvPr>
        </p:nvSpPr>
        <p:spPr>
          <a:xfrm>
            <a:off x="400050" y="5674549"/>
            <a:ext cx="4786771" cy="1210733"/>
          </a:xfrm>
        </p:spPr>
        <p:txBody>
          <a:bodyPr vert="horz" lIns="91440" tIns="45720" rIns="91440" bIns="45720" rtlCol="0" anchor="b">
            <a:normAutofit/>
          </a:bodyPr>
          <a:lstStyle>
            <a:lvl1pPr>
              <a:buNone/>
              <a:defRPr lang="en-US" sz="15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400050" y="6885285"/>
            <a:ext cx="4786770" cy="1809983"/>
          </a:xfrm>
        </p:spPr>
        <p:txBody>
          <a:bodyPr anchor="t">
            <a:normAutofit/>
          </a:bodyPr>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25611654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normAutofit/>
          </a:bodyPr>
          <a:lstStyle>
            <a:lvl1pPr algn="l">
              <a:defRPr sz="2100"/>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00051" y="770468"/>
            <a:ext cx="4916150" cy="544219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2716449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24804" y="770467"/>
            <a:ext cx="1533146" cy="6383867"/>
          </a:xfrm>
        </p:spPr>
        <p:txBody>
          <a:bodyPr vert="eaVert">
            <a:normAutofit/>
          </a:bodyPr>
          <a:lstStyle>
            <a:lvl1pPr>
              <a:defRPr sz="2100"/>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00050" y="770467"/>
            <a:ext cx="4387509" cy="792480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637512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7489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400051" y="770467"/>
            <a:ext cx="4916150" cy="5442190"/>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159955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00050" y="2861733"/>
            <a:ext cx="4801851" cy="3350919"/>
          </a:xfrm>
        </p:spPr>
        <p:txBody>
          <a:bodyPr anchor="b">
            <a:normAutofit/>
          </a:bodyPr>
          <a:lstStyle>
            <a:lvl1pPr algn="l">
              <a:defRPr sz="24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00051" y="6481704"/>
            <a:ext cx="4801850" cy="2213563"/>
          </a:xfrm>
        </p:spPr>
        <p:txBody>
          <a:bodyPr anchor="t">
            <a:normAutofit/>
          </a:bodyPr>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8184D596-71CB-401C-BE2A-FF96587D8E95}" type="datetimeFigureOut">
              <a:rPr lang="en-US" smtClean="0">
                <a:solidFill>
                  <a:prstClr val="black">
                    <a:tint val="75000"/>
                  </a:prstClr>
                </a:solidFill>
              </a:rPr>
              <a:pPr>
                <a:defRPr/>
              </a:pPr>
              <a:t>12/24/2025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D9CCBC2-8C21-4C9A-A2A0-C4F7CFD13B61}"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758052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normAutofit/>
          </a:bodyPr>
          <a:lstStyle>
            <a:lvl1pPr>
              <a:defRPr sz="2400"/>
            </a:lvl1pPr>
          </a:lstStyle>
          <a:p>
            <a:r>
              <a:rPr lang="ja-JP" altLang="en-US"/>
              <a:t>マスター タイトルの書式設定</a:t>
            </a:r>
            <a:endParaRPr lang="en-US" dirty="0"/>
          </a:p>
        </p:txBody>
      </p:sp>
      <p:sp>
        <p:nvSpPr>
          <p:cNvPr id="11" name="Content Placeholder 3"/>
          <p:cNvSpPr>
            <a:spLocks noGrp="1"/>
          </p:cNvSpPr>
          <p:nvPr>
            <p:ph sz="half" idx="13"/>
          </p:nvPr>
        </p:nvSpPr>
        <p:spPr>
          <a:xfrm>
            <a:off x="400051" y="770467"/>
            <a:ext cx="2962475" cy="5442186"/>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2" name="Content Placeholder 5"/>
          <p:cNvSpPr>
            <a:spLocks noGrp="1"/>
          </p:cNvSpPr>
          <p:nvPr>
            <p:ph sz="quarter" idx="4"/>
          </p:nvPr>
        </p:nvSpPr>
        <p:spPr>
          <a:xfrm>
            <a:off x="3496771" y="770466"/>
            <a:ext cx="2961179" cy="5429956"/>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3758306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normAutofit/>
          </a:bodyPr>
          <a:lstStyle>
            <a:lvl1pPr>
              <a:defRPr sz="2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71501" y="770467"/>
            <a:ext cx="2787650" cy="880533"/>
          </a:xfrm>
        </p:spPr>
        <p:txBody>
          <a:bodyPr anchor="b">
            <a:noAutofit/>
          </a:bodyPr>
          <a:lstStyle>
            <a:lvl1pPr marL="0" indent="0">
              <a:buNone/>
              <a:defRPr sz="1800" b="0" cap="all">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00050" y="1651001"/>
            <a:ext cx="2959100" cy="4561652"/>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41263" y="818622"/>
            <a:ext cx="2823038" cy="832378"/>
          </a:xfrm>
        </p:spPr>
        <p:txBody>
          <a:bodyPr anchor="b">
            <a:noAutofit/>
          </a:bodyPr>
          <a:lstStyle>
            <a:lvl1pPr marL="0" indent="0">
              <a:buNone/>
              <a:defRPr sz="1800" b="0" cap="all">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96772" y="1651000"/>
            <a:ext cx="2967529" cy="4549422"/>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3197663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normAutofit/>
          </a:bodyPr>
          <a:lstStyle>
            <a:lvl1pPr>
              <a:defRPr sz="2400"/>
            </a:lvl1p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fld id="{1E3C5F0A-E814-4F5B-8509-4826EF6EAFAD}" type="datetimeFigureOut">
              <a:rPr lang="en-US" smtClean="0">
                <a:solidFill>
                  <a:prstClr val="black">
                    <a:tint val="75000"/>
                  </a:prstClr>
                </a:solidFill>
              </a:rPr>
              <a:pPr>
                <a:defRPr/>
              </a:pPr>
              <a:t>12/24/2025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F8C3135D-753B-4641-9B40-F5C756AB03B8}"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913245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449F838-D727-4C3D-981F-C91357BA9725}" type="datetimeFigureOut">
              <a:rPr lang="en-US" smtClean="0">
                <a:solidFill>
                  <a:prstClr val="black">
                    <a:tint val="75000"/>
                  </a:prstClr>
                </a:solidFill>
              </a:rPr>
              <a:pPr>
                <a:defRPr/>
              </a:pPr>
              <a:t>12/24/2025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2E37CFDE-7B0F-4037-894D-A6CABA6358C6}"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498157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064000" y="770467"/>
            <a:ext cx="2400300" cy="2201333"/>
          </a:xfrm>
        </p:spPr>
        <p:txBody>
          <a:bodyPr anchor="b">
            <a:normAutofit/>
          </a:bodyPr>
          <a:lstStyle>
            <a:lvl1pPr algn="l">
              <a:defRPr sz="1500" b="0"/>
            </a:lvl1pPr>
          </a:lstStyle>
          <a:p>
            <a:r>
              <a:rPr lang="ja-JP" altLang="en-US"/>
              <a:t>マスター タイトルの書式設定</a:t>
            </a:r>
            <a:endParaRPr lang="en-US" dirty="0"/>
          </a:p>
        </p:txBody>
      </p:sp>
      <p:sp>
        <p:nvSpPr>
          <p:cNvPr id="3" name="Content Placeholder 2"/>
          <p:cNvSpPr>
            <a:spLocks noGrp="1"/>
          </p:cNvSpPr>
          <p:nvPr>
            <p:ph idx="1"/>
          </p:nvPr>
        </p:nvSpPr>
        <p:spPr>
          <a:xfrm>
            <a:off x="400050" y="770467"/>
            <a:ext cx="3329066" cy="7924800"/>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064000" y="3191937"/>
            <a:ext cx="2400300" cy="3020719"/>
          </a:xfrm>
        </p:spPr>
        <p:txBody>
          <a:bodyPr anchor="t">
            <a:normAutofit/>
          </a:bodyPr>
          <a:lstStyle>
            <a:lvl1pPr marL="0" indent="0">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4209411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3371850" y="2091267"/>
            <a:ext cx="2672444" cy="1651000"/>
          </a:xfrm>
        </p:spPr>
        <p:txBody>
          <a:bodyPr anchor="b">
            <a:normAutofit/>
          </a:bodyPr>
          <a:lstStyle>
            <a:lvl1pPr algn="l">
              <a:defRPr sz="1800" b="0"/>
            </a:lvl1pPr>
          </a:lstStyle>
          <a:p>
            <a:r>
              <a:rPr lang="ja-JP" altLang="en-US"/>
              <a:t>マスター タイトルの書式設定</a:t>
            </a:r>
            <a:endParaRPr lang="en-US" dirty="0"/>
          </a:p>
        </p:txBody>
      </p:sp>
      <p:sp>
        <p:nvSpPr>
          <p:cNvPr id="17" name="Picture Placeholder 2"/>
          <p:cNvSpPr>
            <a:spLocks noGrp="1" noChangeAspect="1"/>
          </p:cNvSpPr>
          <p:nvPr>
            <p:ph type="pic" idx="13"/>
          </p:nvPr>
        </p:nvSpPr>
        <p:spPr>
          <a:xfrm>
            <a:off x="571500" y="1320800"/>
            <a:ext cx="2460731" cy="693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3372021" y="3962400"/>
            <a:ext cx="2673167" cy="3008489"/>
          </a:xfrm>
        </p:spPr>
        <p:txBody>
          <a:bodyPr anchor="t">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06E3FD-6B82-4D69-8226-E0580019B152}" type="datetimeFigureOut">
              <a:rPr kumimoji="1" lang="ja-JP" altLang="en-US" smtClean="0"/>
              <a:t>2025/12/24</a:t>
            </a:fld>
            <a:endParaRPr kumimoji="1" lang="ja-JP" altLang="en-US"/>
          </a:p>
        </p:txBody>
      </p:sp>
      <p:sp>
        <p:nvSpPr>
          <p:cNvPr id="6" name="Footer Placeholder 5"/>
          <p:cNvSpPr>
            <a:spLocks noGrp="1"/>
          </p:cNvSpPr>
          <p:nvPr>
            <p:ph type="ftr" sz="quarter" idx="11"/>
          </p:nvPr>
        </p:nvSpPr>
        <p:spPr>
          <a:xfrm>
            <a:off x="400050" y="8915401"/>
            <a:ext cx="4358793" cy="527403"/>
          </a:xfrm>
        </p:spPr>
        <p:txBody>
          <a:bodyPr/>
          <a:lstStyle/>
          <a:p>
            <a:endParaRPr kumimoji="1" lang="ja-JP" altLang="en-US"/>
          </a:p>
        </p:txBody>
      </p:sp>
      <p:sp>
        <p:nvSpPr>
          <p:cNvPr id="7" name="Slide Number Placeholder 6"/>
          <p:cNvSpPr>
            <a:spLocks noGrp="1"/>
          </p:cNvSpPr>
          <p:nvPr>
            <p:ph type="sldNum" sz="quarter" idx="12"/>
          </p:nvPr>
        </p:nvSpPr>
        <p:spPr/>
        <p:txBody>
          <a:body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2781786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5003006" y="5625631"/>
            <a:ext cx="1852842" cy="384010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400051" y="6493934"/>
            <a:ext cx="4916150" cy="2201333"/>
          </a:xfrm>
          <a:prstGeom prst="rect">
            <a:avLst/>
          </a:prstGeom>
          <a:effectLst/>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00051" y="770468"/>
            <a:ext cx="4916150" cy="5442190"/>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572684" y="8915405"/>
            <a:ext cx="900347" cy="527403"/>
          </a:xfrm>
          <a:prstGeom prst="rect">
            <a:avLst/>
          </a:prstGeom>
        </p:spPr>
        <p:txBody>
          <a:bodyPr vert="horz" lIns="91440" tIns="45720" rIns="91440" bIns="45720" rtlCol="0" anchor="t"/>
          <a:lstStyle>
            <a:lvl1pPr algn="r">
              <a:defRPr sz="750" b="0" i="0">
                <a:solidFill>
                  <a:schemeClr val="bg2">
                    <a:lumMod val="50000"/>
                  </a:schemeClr>
                </a:solidFill>
                <a:effectLst/>
                <a:latin typeface="+mn-lt"/>
              </a:defRPr>
            </a:lvl1pPr>
          </a:lstStyle>
          <a:p>
            <a:fld id="{DD06E3FD-6B82-4D69-8226-E0580019B152}" type="datetimeFigureOut">
              <a:rPr kumimoji="1" lang="ja-JP" altLang="en-US" smtClean="0"/>
              <a:t>2025/12/24</a:t>
            </a:fld>
            <a:endParaRPr kumimoji="1" lang="ja-JP" altLang="en-US"/>
          </a:p>
        </p:txBody>
      </p:sp>
      <p:sp>
        <p:nvSpPr>
          <p:cNvPr id="5" name="Footer Placeholder 4"/>
          <p:cNvSpPr>
            <a:spLocks noGrp="1"/>
          </p:cNvSpPr>
          <p:nvPr>
            <p:ph type="ftr" sz="quarter" idx="3"/>
          </p:nvPr>
        </p:nvSpPr>
        <p:spPr>
          <a:xfrm>
            <a:off x="400050" y="8915401"/>
            <a:ext cx="4358793" cy="527403"/>
          </a:xfrm>
          <a:prstGeom prst="rect">
            <a:avLst/>
          </a:prstGeom>
        </p:spPr>
        <p:txBody>
          <a:bodyPr vert="horz" lIns="91440" tIns="45720" rIns="91440" bIns="45720" rtlCol="0" anchor="t"/>
          <a:lstStyle>
            <a:lvl1pPr algn="l">
              <a:defRPr sz="750" b="0" i="0">
                <a:solidFill>
                  <a:schemeClr val="bg2">
                    <a:lumMod val="50000"/>
                  </a:schemeClr>
                </a:solidFill>
                <a:effectLst/>
                <a:latin typeface="+mn-lt"/>
              </a:defRPr>
            </a:lvl1pPr>
          </a:lstStyle>
          <a:p>
            <a:endParaRPr kumimoji="1" lang="ja-JP" altLang="en-US"/>
          </a:p>
        </p:txBody>
      </p:sp>
      <p:sp>
        <p:nvSpPr>
          <p:cNvPr id="6" name="Slide Number Placeholder 5"/>
          <p:cNvSpPr>
            <a:spLocks noGrp="1"/>
          </p:cNvSpPr>
          <p:nvPr>
            <p:ph type="sldNum" sz="quarter" idx="4"/>
          </p:nvPr>
        </p:nvSpPr>
        <p:spPr>
          <a:xfrm>
            <a:off x="5830820" y="8057803"/>
            <a:ext cx="642680" cy="967669"/>
          </a:xfrm>
          <a:prstGeom prst="rect">
            <a:avLst/>
          </a:prstGeom>
        </p:spPr>
        <p:txBody>
          <a:bodyPr vert="horz" lIns="91440" tIns="45720" rIns="91440" bIns="45720" rtlCol="0" anchor="b"/>
          <a:lstStyle>
            <a:lvl1pPr algn="r">
              <a:defRPr sz="2100" b="0" i="0">
                <a:solidFill>
                  <a:schemeClr val="bg2">
                    <a:lumMod val="50000"/>
                  </a:schemeClr>
                </a:solidFill>
                <a:effectLst/>
                <a:latin typeface="+mn-lt"/>
              </a:defRPr>
            </a:lvl1pPr>
          </a:lstStyle>
          <a:p>
            <a:fld id="{8251CD19-BBF7-4E2B-9F63-D0BCDDD43DEE}" type="slidenum">
              <a:rPr kumimoji="1" lang="ja-JP" altLang="en-US" smtClean="0"/>
              <a:t>‹#›</a:t>
            </a:fld>
            <a:endParaRPr kumimoji="1" lang="ja-JP" altLang="en-US"/>
          </a:p>
        </p:txBody>
      </p:sp>
    </p:spTree>
    <p:extLst>
      <p:ext uri="{BB962C8B-B14F-4D97-AF65-F5344CB8AC3E}">
        <p14:creationId xmlns:p14="http://schemas.microsoft.com/office/powerpoint/2010/main" val="1484113691"/>
      </p:ext>
    </p:extLst>
  </p:cSld>
  <p:clrMap bg1="dk1" tx1="lt1" bg2="dk2" tx2="lt2" accent1="accent1" accent2="accent2" accent3="accent3" accent4="accent4" accent5="accent5" accent6="accent6" hlink="hlink" folHlink="folHlink"/>
  <p:sldLayoutIdLst>
    <p:sldLayoutId id="2147488356" r:id="rId1"/>
    <p:sldLayoutId id="2147488357" r:id="rId2"/>
    <p:sldLayoutId id="2147488358" r:id="rId3"/>
    <p:sldLayoutId id="2147488359" r:id="rId4"/>
    <p:sldLayoutId id="2147488360" r:id="rId5"/>
    <p:sldLayoutId id="2147488361" r:id="rId6"/>
    <p:sldLayoutId id="2147488362" r:id="rId7"/>
    <p:sldLayoutId id="2147488363" r:id="rId8"/>
    <p:sldLayoutId id="2147488364" r:id="rId9"/>
    <p:sldLayoutId id="2147488365" r:id="rId10"/>
    <p:sldLayoutId id="2147488366" r:id="rId11"/>
    <p:sldLayoutId id="2147488367" r:id="rId12"/>
    <p:sldLayoutId id="2147488368" r:id="rId13"/>
    <p:sldLayoutId id="2147488369" r:id="rId14"/>
    <p:sldLayoutId id="2147488370" r:id="rId15"/>
    <p:sldLayoutId id="2147488371" r:id="rId16"/>
    <p:sldLayoutId id="2147488372" r:id="rId17"/>
    <p:sldLayoutId id="2147488373" r:id="rId18"/>
  </p:sldLayoutIdLst>
  <p:txStyles>
    <p:titleStyle>
      <a:lvl1pPr algn="l" defTabSz="342900" rtl="0" eaLnBrk="1" latinLnBrk="0" hangingPunct="1">
        <a:spcBef>
          <a:spcPct val="0"/>
        </a:spcBef>
        <a:buNone/>
        <a:defRPr kumimoji="1" sz="2400" kern="1200" cap="all">
          <a:ln w="3175" cmpd="sng">
            <a:noFill/>
          </a:ln>
          <a:solidFill>
            <a:schemeClr val="tx1"/>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14313" indent="-214313" algn="l" defTabSz="342900" rtl="0" eaLnBrk="1" latinLnBrk="0" hangingPunct="1">
        <a:spcBef>
          <a:spcPct val="20000"/>
        </a:spcBef>
        <a:spcAft>
          <a:spcPts val="450"/>
        </a:spcAft>
        <a:buClr>
          <a:schemeClr val="tx1"/>
        </a:buClr>
        <a:buSzPct val="80000"/>
        <a:buFont typeface="Wingdings 3" panose="05040102010807070707" pitchFamily="18" charset="2"/>
        <a:buChar char=""/>
        <a:defRPr kumimoji="1" sz="1500" kern="1200" cap="none">
          <a:solidFill>
            <a:schemeClr val="bg2">
              <a:lumMod val="75000"/>
            </a:schemeClr>
          </a:solidFill>
          <a:effectLst/>
          <a:latin typeface="+mn-lt"/>
          <a:ea typeface="+mn-ea"/>
          <a:cs typeface="+mn-cs"/>
        </a:defRPr>
      </a:lvl1pPr>
      <a:lvl2pPr marL="557213" indent="-214313" algn="l" defTabSz="342900" rtl="0" eaLnBrk="1" latinLnBrk="0" hangingPunct="1">
        <a:spcBef>
          <a:spcPct val="20000"/>
        </a:spcBef>
        <a:spcAft>
          <a:spcPts val="450"/>
        </a:spcAft>
        <a:buClr>
          <a:schemeClr val="tx1"/>
        </a:buClr>
        <a:buSzPct val="80000"/>
        <a:buFont typeface="Wingdings 3" panose="05040102010807070707" pitchFamily="18" charset="2"/>
        <a:buChar char=""/>
        <a:defRPr kumimoji="1" sz="1350" kern="1200" cap="none">
          <a:solidFill>
            <a:schemeClr val="bg2">
              <a:lumMod val="75000"/>
            </a:schemeClr>
          </a:solidFill>
          <a:effectLst/>
          <a:latin typeface="+mn-lt"/>
          <a:ea typeface="+mn-ea"/>
          <a:cs typeface="+mn-cs"/>
        </a:defRPr>
      </a:lvl2pPr>
      <a:lvl3pPr marL="900113" indent="-214313" algn="l" defTabSz="342900" rtl="0" eaLnBrk="1" latinLnBrk="0" hangingPunct="1">
        <a:spcBef>
          <a:spcPct val="20000"/>
        </a:spcBef>
        <a:spcAft>
          <a:spcPts val="450"/>
        </a:spcAft>
        <a:buClr>
          <a:schemeClr val="tx1"/>
        </a:buClr>
        <a:buSzPct val="80000"/>
        <a:buFont typeface="Wingdings 3" panose="05040102010807070707" pitchFamily="18" charset="2"/>
        <a:buChar char=""/>
        <a:defRPr kumimoji="1" sz="1200" kern="1200" cap="none">
          <a:solidFill>
            <a:schemeClr val="bg2">
              <a:lumMod val="75000"/>
            </a:schemeClr>
          </a:solidFill>
          <a:effectLst/>
          <a:latin typeface="+mn-lt"/>
          <a:ea typeface="+mn-ea"/>
          <a:cs typeface="+mn-cs"/>
        </a:defRPr>
      </a:lvl3pPr>
      <a:lvl4pPr marL="1157288" indent="-128588" algn="l" defTabSz="342900" rtl="0" eaLnBrk="1" latinLnBrk="0" hangingPunct="1">
        <a:spcBef>
          <a:spcPct val="20000"/>
        </a:spcBef>
        <a:spcAft>
          <a:spcPts val="450"/>
        </a:spcAft>
        <a:buClr>
          <a:schemeClr val="tx1"/>
        </a:buClr>
        <a:buSzPct val="80000"/>
        <a:buFont typeface="Wingdings 3" panose="05040102010807070707" pitchFamily="18" charset="2"/>
        <a:buChar char=""/>
        <a:defRPr kumimoji="1" sz="1050" kern="1200" cap="none">
          <a:solidFill>
            <a:schemeClr val="bg2">
              <a:lumMod val="75000"/>
            </a:schemeClr>
          </a:solidFill>
          <a:effectLst/>
          <a:latin typeface="+mn-lt"/>
          <a:ea typeface="+mn-ea"/>
          <a:cs typeface="+mn-cs"/>
        </a:defRPr>
      </a:lvl4pPr>
      <a:lvl5pPr marL="1500188" indent="-128588" algn="l" defTabSz="342900" rtl="0" eaLnBrk="1" latinLnBrk="0" hangingPunct="1">
        <a:spcBef>
          <a:spcPct val="20000"/>
        </a:spcBef>
        <a:spcAft>
          <a:spcPts val="450"/>
        </a:spcAft>
        <a:buClr>
          <a:schemeClr val="tx1"/>
        </a:buClr>
        <a:buSzPct val="80000"/>
        <a:buFont typeface="Wingdings 3" panose="05040102010807070707" pitchFamily="18" charset="2"/>
        <a:buChar char=""/>
        <a:defRPr kumimoji="1" sz="1050" kern="1200" cap="none">
          <a:solidFill>
            <a:schemeClr val="bg2">
              <a:lumMod val="75000"/>
            </a:schemeClr>
          </a:solidFill>
          <a:effectLst/>
          <a:latin typeface="+mn-lt"/>
          <a:ea typeface="+mn-ea"/>
          <a:cs typeface="+mn-cs"/>
        </a:defRPr>
      </a:lvl5pPr>
      <a:lvl6pPr marL="18859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kumimoji="1" sz="1050" kern="1200" cap="none">
          <a:solidFill>
            <a:schemeClr val="bg2">
              <a:lumMod val="75000"/>
            </a:schemeClr>
          </a:solidFill>
          <a:effectLst/>
          <a:latin typeface="+mn-lt"/>
          <a:ea typeface="+mn-ea"/>
          <a:cs typeface="+mn-cs"/>
        </a:defRPr>
      </a:lvl6pPr>
      <a:lvl7pPr marL="22288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kumimoji="1" sz="1050" kern="1200" cap="none">
          <a:solidFill>
            <a:schemeClr val="bg2">
              <a:lumMod val="75000"/>
            </a:schemeClr>
          </a:solidFill>
          <a:effectLst/>
          <a:latin typeface="+mn-lt"/>
          <a:ea typeface="+mn-ea"/>
          <a:cs typeface="+mn-cs"/>
        </a:defRPr>
      </a:lvl7pPr>
      <a:lvl8pPr marL="25717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kumimoji="1" sz="1050" kern="1200" cap="none">
          <a:solidFill>
            <a:schemeClr val="bg2">
              <a:lumMod val="75000"/>
            </a:schemeClr>
          </a:solidFill>
          <a:effectLst/>
          <a:latin typeface="+mn-lt"/>
          <a:ea typeface="+mn-ea"/>
          <a:cs typeface="+mn-cs"/>
        </a:defRPr>
      </a:lvl8pPr>
      <a:lvl9pPr marL="29146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kumimoji="1" sz="1050" kern="1200" cap="none">
          <a:solidFill>
            <a:schemeClr val="bg2">
              <a:lumMod val="75000"/>
            </a:schemeClr>
          </a:solidFill>
          <a:effectLst/>
          <a:latin typeface="+mn-lt"/>
          <a:ea typeface="+mn-ea"/>
          <a:cs typeface="+mn-cs"/>
        </a:defRPr>
      </a:lvl9pPr>
    </p:bodyStyle>
    <p:otherStyle>
      <a:defPPr>
        <a:defRPr lang="en-US"/>
      </a:defPPr>
      <a:lvl1pPr marL="0" algn="l" defTabSz="342900" rtl="0" eaLnBrk="1" latinLnBrk="0" hangingPunct="1">
        <a:defRPr kumimoji="1" sz="1350" kern="1200">
          <a:solidFill>
            <a:schemeClr val="tx1"/>
          </a:solidFill>
          <a:latin typeface="+mn-lt"/>
          <a:ea typeface="+mn-ea"/>
          <a:cs typeface="+mn-cs"/>
        </a:defRPr>
      </a:lvl1pPr>
      <a:lvl2pPr marL="342900" algn="l" defTabSz="342900" rtl="0" eaLnBrk="1" latinLnBrk="0" hangingPunct="1">
        <a:defRPr kumimoji="1" sz="1350" kern="1200">
          <a:solidFill>
            <a:schemeClr val="tx1"/>
          </a:solidFill>
          <a:latin typeface="+mn-lt"/>
          <a:ea typeface="+mn-ea"/>
          <a:cs typeface="+mn-cs"/>
        </a:defRPr>
      </a:lvl2pPr>
      <a:lvl3pPr marL="685800" algn="l" defTabSz="342900" rtl="0" eaLnBrk="1" latinLnBrk="0" hangingPunct="1">
        <a:defRPr kumimoji="1" sz="1350" kern="1200">
          <a:solidFill>
            <a:schemeClr val="tx1"/>
          </a:solidFill>
          <a:latin typeface="+mn-lt"/>
          <a:ea typeface="+mn-ea"/>
          <a:cs typeface="+mn-cs"/>
        </a:defRPr>
      </a:lvl3pPr>
      <a:lvl4pPr marL="1028700" algn="l" defTabSz="342900" rtl="0" eaLnBrk="1" latinLnBrk="0" hangingPunct="1">
        <a:defRPr kumimoji="1" sz="1350" kern="1200">
          <a:solidFill>
            <a:schemeClr val="tx1"/>
          </a:solidFill>
          <a:latin typeface="+mn-lt"/>
          <a:ea typeface="+mn-ea"/>
          <a:cs typeface="+mn-cs"/>
        </a:defRPr>
      </a:lvl4pPr>
      <a:lvl5pPr marL="1371600" algn="l" defTabSz="342900" rtl="0" eaLnBrk="1" latinLnBrk="0" hangingPunct="1">
        <a:defRPr kumimoji="1" sz="1350" kern="1200">
          <a:solidFill>
            <a:schemeClr val="tx1"/>
          </a:solidFill>
          <a:latin typeface="+mn-lt"/>
          <a:ea typeface="+mn-ea"/>
          <a:cs typeface="+mn-cs"/>
        </a:defRPr>
      </a:lvl5pPr>
      <a:lvl6pPr marL="1714500" algn="l" defTabSz="342900" rtl="0" eaLnBrk="1" latinLnBrk="0" hangingPunct="1">
        <a:defRPr kumimoji="1" sz="1350" kern="1200">
          <a:solidFill>
            <a:schemeClr val="tx1"/>
          </a:solidFill>
          <a:latin typeface="+mn-lt"/>
          <a:ea typeface="+mn-ea"/>
          <a:cs typeface="+mn-cs"/>
        </a:defRPr>
      </a:lvl6pPr>
      <a:lvl7pPr marL="2057400" algn="l" defTabSz="342900" rtl="0" eaLnBrk="1" latinLnBrk="0" hangingPunct="1">
        <a:defRPr kumimoji="1" sz="1350" kern="1200">
          <a:solidFill>
            <a:schemeClr val="tx1"/>
          </a:solidFill>
          <a:latin typeface="+mn-lt"/>
          <a:ea typeface="+mn-ea"/>
          <a:cs typeface="+mn-cs"/>
        </a:defRPr>
      </a:lvl7pPr>
      <a:lvl8pPr marL="2400300" algn="l" defTabSz="342900" rtl="0" eaLnBrk="1" latinLnBrk="0" hangingPunct="1">
        <a:defRPr kumimoji="1" sz="1350" kern="1200">
          <a:solidFill>
            <a:schemeClr val="tx1"/>
          </a:solidFill>
          <a:latin typeface="+mn-lt"/>
          <a:ea typeface="+mn-ea"/>
          <a:cs typeface="+mn-cs"/>
        </a:defRPr>
      </a:lvl8pPr>
      <a:lvl9pPr marL="2743200" algn="l" defTabSz="3429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gif"/><Relationship Id="rId1" Type="http://schemas.openxmlformats.org/officeDocument/2006/relationships/slideLayout" Target="../slideLayouts/slideLayout18.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https://publicdomainq.net/kadomatsu-japanese-new-year-0016953/"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6450">
              <a:schemeClr val="accent2">
                <a:lumMod val="20000"/>
                <a:lumOff val="80000"/>
              </a:schemeClr>
            </a:gs>
            <a:gs pos="62940">
              <a:srgbClr val="FBE5EF"/>
            </a:gs>
            <a:gs pos="8232">
              <a:schemeClr val="tx2">
                <a:lumMod val="20000"/>
                <a:lumOff val="80000"/>
              </a:schemeClr>
            </a:gs>
            <a:gs pos="19415">
              <a:srgbClr val="D8D0FE"/>
            </a:gs>
            <a:gs pos="35300">
              <a:srgbClr val="FFF3CD"/>
            </a:gs>
            <a:gs pos="50000">
              <a:srgbClr val="FBE5EF"/>
            </a:gs>
            <a:gs pos="0">
              <a:srgbClr val="D8D0FE"/>
            </a:gs>
            <a:gs pos="100000">
              <a:schemeClr val="accent3">
                <a:lumMod val="45000"/>
                <a:lumOff val="55000"/>
              </a:schemeClr>
            </a:gs>
            <a:gs pos="100000">
              <a:schemeClr val="accent3">
                <a:lumMod val="45000"/>
                <a:lumOff val="55000"/>
              </a:schemeClr>
            </a:gs>
            <a:gs pos="100000">
              <a:schemeClr val="accent1">
                <a:lumMod val="10000"/>
                <a:lumOff val="90000"/>
              </a:schemeClr>
            </a:gs>
          </a:gsLst>
          <a:lin ang="3000000" scaled="0"/>
        </a:gradFill>
        <a:effectLst/>
      </p:bgPr>
    </p:bg>
    <p:spTree>
      <p:nvGrpSpPr>
        <p:cNvPr id="1" name=""/>
        <p:cNvGrpSpPr/>
        <p:nvPr/>
      </p:nvGrpSpPr>
      <p:grpSpPr>
        <a:xfrm>
          <a:off x="0" y="0"/>
          <a:ext cx="0" cy="0"/>
          <a:chOff x="0" y="0"/>
          <a:chExt cx="0" cy="0"/>
        </a:xfrm>
      </p:grpSpPr>
      <p:sp>
        <p:nvSpPr>
          <p:cNvPr id="3" name="角丸四角形吹き出し 2"/>
          <p:cNvSpPr/>
          <p:nvPr/>
        </p:nvSpPr>
        <p:spPr>
          <a:xfrm>
            <a:off x="679577" y="448397"/>
            <a:ext cx="4601920" cy="957138"/>
          </a:xfrm>
          <a:prstGeom prst="wedgeRoundRectCallout">
            <a:avLst>
              <a:gd name="adj1" fmla="val 55017"/>
              <a:gd name="adj2" fmla="val 23502"/>
              <a:gd name="adj3" fmla="val 16667"/>
            </a:avLst>
          </a:prstGeom>
          <a:solidFill>
            <a:srgbClr val="FBE5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24" dirty="0"/>
          </a:p>
        </p:txBody>
      </p:sp>
      <p:sp>
        <p:nvSpPr>
          <p:cNvPr id="7" name="正方形/長方形 6"/>
          <p:cNvSpPr/>
          <p:nvPr/>
        </p:nvSpPr>
        <p:spPr>
          <a:xfrm>
            <a:off x="5365920" y="676271"/>
            <a:ext cx="835450" cy="523220"/>
          </a:xfrm>
          <a:prstGeom prst="rect">
            <a:avLst/>
          </a:prstGeom>
          <a:solidFill>
            <a:srgbClr val="FFF3CD"/>
          </a:solidFill>
          <a:effectLst>
            <a:glow rad="63500">
              <a:schemeClr val="accent3">
                <a:satMod val="175000"/>
                <a:alpha val="40000"/>
              </a:schemeClr>
            </a:glow>
            <a:outerShdw blurRad="50800" dist="38100" dir="2700000" algn="tl" rotWithShape="0">
              <a:prstClr val="black">
                <a:alpha val="40000"/>
              </a:prstClr>
            </a:outerShdw>
          </a:effectLst>
        </p:spPr>
        <p:txBody>
          <a:bodyPr wrap="square">
            <a:spAutoFit/>
          </a:bodyPr>
          <a:lstStyle/>
          <a:p>
            <a:pPr algn="ctr"/>
            <a:r>
              <a:rPr lang="en-US" altLang="ja-JP" sz="1400" dirty="0">
                <a:solidFill>
                  <a:schemeClr val="bg1"/>
                </a:solidFill>
                <a:latin typeface="Meiryo UI" panose="020B0604030504040204" pitchFamily="50" charset="-128"/>
                <a:ea typeface="Meiryo UI" panose="020B0604030504040204" pitchFamily="50" charset="-128"/>
              </a:rPr>
              <a:t>Vol. 21</a:t>
            </a:r>
          </a:p>
          <a:p>
            <a:pPr algn="ctr"/>
            <a:endParaRPr lang="en-US" altLang="ja-JP" sz="1400" dirty="0">
              <a:solidFill>
                <a:schemeClr val="bg1"/>
              </a:solidFill>
              <a:latin typeface="Meiryo UI" panose="020B0604030504040204" pitchFamily="50" charset="-128"/>
              <a:ea typeface="Meiryo UI" panose="020B0604030504040204" pitchFamily="50" charset="-128"/>
            </a:endParaRPr>
          </a:p>
        </p:txBody>
      </p:sp>
      <p:pic>
        <p:nvPicPr>
          <p:cNvPr id="13" name="図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6255" y="544687"/>
            <a:ext cx="644868" cy="860848"/>
          </a:xfrm>
          <a:prstGeom prst="rect">
            <a:avLst/>
          </a:prstGeom>
        </p:spPr>
      </p:pic>
      <p:sp>
        <p:nvSpPr>
          <p:cNvPr id="14" name="正方形/長方形 13"/>
          <p:cNvSpPr/>
          <p:nvPr/>
        </p:nvSpPr>
        <p:spPr>
          <a:xfrm>
            <a:off x="5367503" y="984048"/>
            <a:ext cx="943434" cy="586443"/>
          </a:xfrm>
          <a:prstGeom prst="rect">
            <a:avLst/>
          </a:prstGeom>
          <a:solidFill>
            <a:srgbClr val="FFF3CD"/>
          </a:solidFill>
        </p:spPr>
        <p:txBody>
          <a:bodyPr wrap="square">
            <a:spAutoFit/>
          </a:bodyPr>
          <a:lstStyle/>
          <a:p>
            <a:r>
              <a:rPr lang="en-US" altLang="ja-JP" sz="900" dirty="0">
                <a:solidFill>
                  <a:schemeClr val="bg1"/>
                </a:solidFill>
                <a:highlight>
                  <a:srgbClr val="BCE9B1"/>
                </a:highlight>
                <a:latin typeface="ＭＳ Ｐゴシック" panose="020B0600070205080204" pitchFamily="50" charset="-128"/>
                <a:ea typeface="ＭＳ Ｐゴシック" panose="020B0600070205080204" pitchFamily="50" charset="-128"/>
              </a:rPr>
              <a:t>2025</a:t>
            </a:r>
            <a:r>
              <a:rPr lang="ja-JP" altLang="en-US" sz="900" dirty="0">
                <a:solidFill>
                  <a:schemeClr val="bg1"/>
                </a:solidFill>
                <a:highlight>
                  <a:srgbClr val="BCE9B1"/>
                </a:highlight>
                <a:latin typeface="ＭＳ Ｐゴシック" panose="020B0600070205080204" pitchFamily="50" charset="-128"/>
                <a:ea typeface="ＭＳ Ｐゴシック" panose="020B0600070205080204" pitchFamily="50" charset="-128"/>
              </a:rPr>
              <a:t>年</a:t>
            </a:r>
            <a:r>
              <a:rPr lang="en-US" altLang="ja-JP" sz="900" dirty="0">
                <a:solidFill>
                  <a:schemeClr val="bg1"/>
                </a:solidFill>
                <a:highlight>
                  <a:srgbClr val="BCE9B1"/>
                </a:highlight>
                <a:latin typeface="ＭＳ Ｐゴシック" panose="020B0600070205080204" pitchFamily="50" charset="-128"/>
                <a:ea typeface="ＭＳ Ｐゴシック" panose="020B0600070205080204" pitchFamily="50" charset="-128"/>
              </a:rPr>
              <a:t>2026</a:t>
            </a:r>
            <a:r>
              <a:rPr lang="ja-JP" altLang="en-US" sz="900" dirty="0">
                <a:solidFill>
                  <a:schemeClr val="bg1"/>
                </a:solidFill>
                <a:highlight>
                  <a:srgbClr val="BCE9B1"/>
                </a:highlight>
                <a:latin typeface="ＭＳ Ｐゴシック" panose="020B0600070205080204" pitchFamily="50" charset="-128"/>
                <a:ea typeface="ＭＳ Ｐゴシック" panose="020B0600070205080204" pitchFamily="50" charset="-128"/>
              </a:rPr>
              <a:t>年</a:t>
            </a:r>
            <a:endParaRPr lang="en-US" altLang="ja-JP" sz="900" dirty="0">
              <a:solidFill>
                <a:schemeClr val="bg1"/>
              </a:solidFill>
              <a:highlight>
                <a:srgbClr val="BCE9B1"/>
              </a:highlight>
              <a:latin typeface="ＭＳ Ｐゴシック" panose="020B0600070205080204" pitchFamily="50" charset="-128"/>
              <a:ea typeface="ＭＳ Ｐゴシック" panose="020B0600070205080204" pitchFamily="50" charset="-128"/>
            </a:endParaRPr>
          </a:p>
          <a:p>
            <a:r>
              <a:rPr lang="ja-JP" altLang="en-US" sz="900" dirty="0">
                <a:solidFill>
                  <a:schemeClr val="bg1"/>
                </a:solidFill>
                <a:highlight>
                  <a:srgbClr val="BCE9B1"/>
                </a:highlight>
                <a:latin typeface="ＭＳ Ｐゴシック" panose="020B0600070205080204" pitchFamily="50" charset="-128"/>
                <a:ea typeface="ＭＳ Ｐゴシック" panose="020B0600070205080204" pitchFamily="50" charset="-128"/>
              </a:rPr>
              <a:t>年末年始号</a:t>
            </a:r>
            <a:endParaRPr lang="en-US" altLang="ja-JP" sz="900" dirty="0">
              <a:solidFill>
                <a:schemeClr val="bg1"/>
              </a:solidFill>
              <a:highlight>
                <a:srgbClr val="BCE9B1"/>
              </a:highlight>
              <a:latin typeface="ＭＳ Ｐゴシック" panose="020B0600070205080204" pitchFamily="50" charset="-128"/>
              <a:ea typeface="ＭＳ Ｐゴシック" panose="020B0600070205080204" pitchFamily="50" charset="-128"/>
            </a:endParaRPr>
          </a:p>
          <a:p>
            <a:pPr algn="ctr"/>
            <a:endParaRPr lang="ja-JP" altLang="en-US" sz="1411" dirty="0">
              <a:solidFill>
                <a:schemeClr val="bg1"/>
              </a:solidFill>
              <a:highlight>
                <a:srgbClr val="7EBF41"/>
              </a:highlight>
              <a:latin typeface="ＭＳ Ｐゴシック" panose="020B0600070205080204" pitchFamily="50" charset="-128"/>
              <a:ea typeface="ＭＳ Ｐゴシック" panose="020B0600070205080204" pitchFamily="50" charset="-128"/>
            </a:endParaRPr>
          </a:p>
        </p:txBody>
      </p:sp>
      <p:sp>
        <p:nvSpPr>
          <p:cNvPr id="11" name="正方形/長方形 10"/>
          <p:cNvSpPr/>
          <p:nvPr/>
        </p:nvSpPr>
        <p:spPr>
          <a:xfrm>
            <a:off x="1521674" y="606340"/>
            <a:ext cx="3427693" cy="523220"/>
          </a:xfrm>
          <a:prstGeom prst="rect">
            <a:avLst/>
          </a:prstGeom>
          <a:solidFill>
            <a:srgbClr val="FBE5EF"/>
          </a:solidFill>
        </p:spPr>
        <p:txBody>
          <a:bodyPr wrap="square">
            <a:spAutoFit/>
          </a:bodyPr>
          <a:lstStyle/>
          <a:p>
            <a:pPr algn="ctr"/>
            <a:r>
              <a:rPr lang="ja-JP" altLang="en-US" sz="2800" b="1" dirty="0">
                <a:solidFill>
                  <a:srgbClr val="00B050"/>
                </a:solidFill>
                <a:latin typeface="HG丸ｺﾞｼｯｸM-PRO" panose="020F0600000000000000" pitchFamily="50" charset="-128"/>
                <a:ea typeface="HG丸ｺﾞｼｯｸM-PRO" panose="020F0600000000000000" pitchFamily="50" charset="-128"/>
              </a:rPr>
              <a:t>おもいやり</a:t>
            </a:r>
            <a:r>
              <a:rPr lang="ja-JP" altLang="en-US" sz="2800" dirty="0">
                <a:solidFill>
                  <a:srgbClr val="00B050"/>
                </a:solidFill>
                <a:latin typeface="HG丸ｺﾞｼｯｸM-PRO" panose="020F0600000000000000" pitchFamily="50" charset="-128"/>
                <a:ea typeface="HG丸ｺﾞｼｯｸM-PRO" panose="020F0600000000000000" pitchFamily="50" charset="-128"/>
              </a:rPr>
              <a:t>通信</a:t>
            </a:r>
          </a:p>
        </p:txBody>
      </p:sp>
      <p:sp>
        <p:nvSpPr>
          <p:cNvPr id="12" name="正方形/長方形 11"/>
          <p:cNvSpPr/>
          <p:nvPr/>
        </p:nvSpPr>
        <p:spPr>
          <a:xfrm>
            <a:off x="2503589" y="1048427"/>
            <a:ext cx="1463862" cy="311496"/>
          </a:xfrm>
          <a:prstGeom prst="rect">
            <a:avLst/>
          </a:prstGeom>
          <a:solidFill>
            <a:srgbClr val="FBE5EF"/>
          </a:solidFill>
        </p:spPr>
        <p:txBody>
          <a:bodyPr wrap="none">
            <a:spAutoFit/>
          </a:bodyPr>
          <a:lstStyle/>
          <a:p>
            <a:pPr algn="ctr"/>
            <a:r>
              <a:rPr lang="ja-JP" altLang="en-US" sz="1400" dirty="0">
                <a:solidFill>
                  <a:srgbClr val="00B050"/>
                </a:solidFill>
                <a:latin typeface="HGｺﾞｼｯｸE" panose="020B0909000000000000" pitchFamily="49" charset="-128"/>
                <a:ea typeface="HGｺﾞｼｯｸE" panose="020B0909000000000000" pitchFamily="49" charset="-128"/>
              </a:rPr>
              <a:t>ニュースレター</a:t>
            </a:r>
          </a:p>
        </p:txBody>
      </p:sp>
      <p:sp>
        <p:nvSpPr>
          <p:cNvPr id="27" name="テキスト ボックス 26"/>
          <p:cNvSpPr txBox="1"/>
          <p:nvPr/>
        </p:nvSpPr>
        <p:spPr>
          <a:xfrm>
            <a:off x="499596" y="6019430"/>
            <a:ext cx="2892731" cy="528606"/>
          </a:xfrm>
          <a:prstGeom prst="rect">
            <a:avLst/>
          </a:prstGeom>
          <a:noFill/>
          <a:ln>
            <a:noFill/>
          </a:ln>
        </p:spPr>
        <p:txBody>
          <a:bodyPr wrap="square" rtlCol="0">
            <a:spAutoFit/>
          </a:bodyPr>
          <a:lstStyle/>
          <a:p>
            <a:r>
              <a:rPr lang="ja-JP" altLang="en-US" sz="1411" dirty="0"/>
              <a:t>　　</a:t>
            </a:r>
          </a:p>
          <a:p>
            <a:endParaRPr lang="ja-JP" altLang="en-US" sz="1424" dirty="0"/>
          </a:p>
        </p:txBody>
      </p:sp>
      <p:cxnSp>
        <p:nvCxnSpPr>
          <p:cNvPr id="23" name="直線コネクタ 22"/>
          <p:cNvCxnSpPr/>
          <p:nvPr/>
        </p:nvCxnSpPr>
        <p:spPr>
          <a:xfrm>
            <a:off x="6402248" y="2655806"/>
            <a:ext cx="0" cy="1"/>
          </a:xfrm>
          <a:prstGeom prst="line">
            <a:avLst/>
          </a:prstGeom>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a:spLocks noChangeAspect="1"/>
          </p:cNvSpPr>
          <p:nvPr/>
        </p:nvSpPr>
        <p:spPr>
          <a:xfrm>
            <a:off x="3525737" y="1853884"/>
            <a:ext cx="3105095" cy="2106302"/>
          </a:xfrm>
          <a:prstGeom prst="rect">
            <a:avLst/>
          </a:prstGeom>
          <a:noFill/>
          <a:ln w="57150">
            <a:solidFill>
              <a:srgbClr val="BCE9B1"/>
            </a:solidFill>
          </a:ln>
          <a:effectLst>
            <a:glow rad="63500">
              <a:schemeClr val="accent3">
                <a:satMod val="175000"/>
                <a:alpha val="40000"/>
              </a:schemeClr>
            </a:glow>
            <a:outerShdw blurRad="50800" dist="38100" dir="2700000" algn="tl" rotWithShape="0">
              <a:prstClr val="black">
                <a:alpha val="40000"/>
              </a:prstClr>
            </a:outerShdw>
          </a:effectLst>
        </p:spPr>
        <p:txBody>
          <a:bodyPr wrap="square" rtlCol="0">
            <a:noAutofit/>
          </a:bodyPr>
          <a:lstStyle/>
          <a:p>
            <a:pPr algn="ctr"/>
            <a:endParaRPr kumimoji="1" lang="en-US" altLang="ja-JP" sz="882" dirty="0">
              <a:latin typeface="HG丸ｺﾞｼｯｸM-PRO" panose="020F0600000000000000" pitchFamily="50" charset="-128"/>
              <a:ea typeface="HG丸ｺﾞｼｯｸM-PRO" panose="020F0600000000000000" pitchFamily="50" charset="-128"/>
            </a:endParaRPr>
          </a:p>
          <a:p>
            <a:pPr algn="ctr"/>
            <a:r>
              <a:rPr kumimoji="1" lang="ja-JP" altLang="en-US" sz="1058" dirty="0">
                <a:solidFill>
                  <a:schemeClr val="bg1"/>
                </a:solidFill>
                <a:latin typeface="Meiryo UI" panose="020B0604030504040204" pitchFamily="50" charset="-128"/>
                <a:ea typeface="Meiryo UI" panose="020B0604030504040204" pitchFamily="50" charset="-128"/>
              </a:rPr>
              <a:t>＜</a:t>
            </a:r>
            <a:r>
              <a:rPr kumimoji="1" lang="ja-JP" altLang="en-US" sz="1058" b="1" dirty="0">
                <a:solidFill>
                  <a:schemeClr val="bg1"/>
                </a:solidFill>
                <a:latin typeface="Meiryo UI" panose="020B0604030504040204" pitchFamily="50" charset="-128"/>
                <a:ea typeface="Meiryo UI" panose="020B0604030504040204" pitchFamily="50" charset="-128"/>
              </a:rPr>
              <a:t>今、この瞬間から変えられる</a:t>
            </a:r>
            <a:r>
              <a:rPr kumimoji="1" lang="ja-JP" altLang="en-US" sz="1058" dirty="0">
                <a:solidFill>
                  <a:schemeClr val="bg1"/>
                </a:solidFill>
                <a:latin typeface="Meiryo UI" panose="020B0604030504040204" pitchFamily="50" charset="-128"/>
                <a:ea typeface="Meiryo UI" panose="020B0604030504040204" pitchFamily="50" charset="-128"/>
              </a:rPr>
              <a:t>＞</a:t>
            </a:r>
            <a:endParaRPr kumimoji="1" lang="en-US" altLang="ja-JP" sz="1058" dirty="0">
              <a:solidFill>
                <a:schemeClr val="bg1"/>
              </a:solidFill>
              <a:latin typeface="Meiryo UI" panose="020B0604030504040204" pitchFamily="50" charset="-128"/>
              <a:ea typeface="Meiryo UI" panose="020B0604030504040204" pitchFamily="50" charset="-128"/>
            </a:endParaRPr>
          </a:p>
          <a:p>
            <a:pPr algn="ctr"/>
            <a:endParaRPr kumimoji="1" lang="en-US" altLang="ja-JP" sz="300" dirty="0">
              <a:solidFill>
                <a:schemeClr val="bg1"/>
              </a:solidFill>
              <a:latin typeface="Meiryo UI" panose="020B0604030504040204" pitchFamily="50" charset="-128"/>
              <a:ea typeface="Meiryo UI" panose="020B0604030504040204" pitchFamily="50" charset="-128"/>
            </a:endParaRPr>
          </a:p>
          <a:p>
            <a:pPr algn="ctr"/>
            <a:r>
              <a:rPr kumimoji="1" lang="ja-JP" altLang="en-US" sz="850" dirty="0">
                <a:solidFill>
                  <a:schemeClr val="bg1"/>
                </a:solidFill>
                <a:latin typeface="Meiryo UI" panose="020B0604030504040204" pitchFamily="50" charset="-128"/>
                <a:ea typeface="Meiryo UI" panose="020B0604030504040204" pitchFamily="50" charset="-128"/>
              </a:rPr>
              <a:t>～</a:t>
            </a:r>
            <a:r>
              <a:rPr kumimoji="1" lang="ja-JP" altLang="en-US" sz="850" b="1" dirty="0">
                <a:solidFill>
                  <a:srgbClr val="FF0000"/>
                </a:solidFill>
                <a:latin typeface="Meiryo UI" panose="020B0604030504040204" pitchFamily="50" charset="-128"/>
                <a:ea typeface="Meiryo UI" panose="020B0604030504040204" pitchFamily="50" charset="-128"/>
              </a:rPr>
              <a:t>誰と繋がるかで人生は変わる</a:t>
            </a:r>
            <a:r>
              <a:rPr kumimoji="1" lang="ja-JP" altLang="en-US" sz="850" dirty="0">
                <a:solidFill>
                  <a:schemeClr val="bg1"/>
                </a:solidFill>
                <a:latin typeface="Meiryo UI" panose="020B0604030504040204" pitchFamily="50" charset="-128"/>
                <a:ea typeface="Meiryo UI" panose="020B0604030504040204" pitchFamily="50" charset="-128"/>
              </a:rPr>
              <a:t>～</a:t>
            </a:r>
            <a:endParaRPr kumimoji="1" lang="en-US" altLang="ja-JP" sz="850" dirty="0">
              <a:solidFill>
                <a:schemeClr val="bg1"/>
              </a:solidFill>
              <a:latin typeface="Meiryo UI" panose="020B0604030504040204" pitchFamily="50" charset="-128"/>
              <a:ea typeface="Meiryo UI" panose="020B0604030504040204" pitchFamily="50" charset="-128"/>
            </a:endParaRPr>
          </a:p>
          <a:p>
            <a:pPr algn="ctr"/>
            <a:endParaRPr kumimoji="1" lang="en-US" altLang="ja-JP" sz="300" dirty="0">
              <a:solidFill>
                <a:schemeClr val="bg1"/>
              </a:solidFill>
              <a:latin typeface="Meiryo UI" panose="020B0604030504040204" pitchFamily="50" charset="-128"/>
              <a:ea typeface="Meiryo UI" panose="020B0604030504040204" pitchFamily="50" charset="-128"/>
            </a:endParaRPr>
          </a:p>
          <a:p>
            <a:r>
              <a:rPr kumimoji="1" lang="ja-JP" altLang="en-US" sz="850" dirty="0">
                <a:solidFill>
                  <a:schemeClr val="bg1"/>
                </a:solidFill>
                <a:latin typeface="Meiryo UI" panose="020B0604030504040204" pitchFamily="50" charset="-128"/>
                <a:ea typeface="Meiryo UI" panose="020B0604030504040204" pitchFamily="50" charset="-128"/>
              </a:rPr>
              <a:t>　ご挨拶にもありますが「</a:t>
            </a:r>
            <a:r>
              <a:rPr kumimoji="1" lang="ja-JP" altLang="en-US" sz="850" b="1" dirty="0">
                <a:solidFill>
                  <a:schemeClr val="bg1"/>
                </a:solidFill>
                <a:latin typeface="Meiryo UI" panose="020B0604030504040204" pitchFamily="50" charset="-128"/>
                <a:ea typeface="Meiryo UI" panose="020B0604030504040204" pitchFamily="50" charset="-128"/>
              </a:rPr>
              <a:t>預け先で資産は変わる</a:t>
            </a:r>
            <a:r>
              <a:rPr kumimoji="1" lang="ja-JP" altLang="en-US" sz="850" dirty="0">
                <a:solidFill>
                  <a:schemeClr val="bg1"/>
                </a:solidFill>
                <a:latin typeface="Meiryo UI" panose="020B0604030504040204" pitchFamily="50" charset="-128"/>
                <a:ea typeface="Meiryo UI" panose="020B0604030504040204" pitchFamily="50" charset="-128"/>
              </a:rPr>
              <a:t>」というお話です。</a:t>
            </a:r>
            <a:endParaRPr kumimoji="1" lang="en-US" altLang="ja-JP" sz="850" dirty="0">
              <a:solidFill>
                <a:schemeClr val="bg1"/>
              </a:solidFill>
              <a:latin typeface="Meiryo UI" panose="020B0604030504040204" pitchFamily="50" charset="-128"/>
              <a:ea typeface="Meiryo UI" panose="020B0604030504040204" pitchFamily="50" charset="-128"/>
            </a:endParaRPr>
          </a:p>
          <a:p>
            <a:r>
              <a:rPr kumimoji="1" lang="en-US" altLang="ja-JP" sz="850" dirty="0">
                <a:solidFill>
                  <a:schemeClr val="bg1"/>
                </a:solidFill>
                <a:latin typeface="Meiryo UI" panose="020B0604030504040204" pitchFamily="50" charset="-128"/>
                <a:ea typeface="Meiryo UI" panose="020B0604030504040204" pitchFamily="50" charset="-128"/>
              </a:rPr>
              <a:t>1</a:t>
            </a:r>
            <a:r>
              <a:rPr kumimoji="1" lang="ja-JP" altLang="en-US" sz="850" dirty="0">
                <a:solidFill>
                  <a:schemeClr val="bg1"/>
                </a:solidFill>
                <a:latin typeface="Meiryo UI" panose="020B0604030504040204" pitchFamily="50" charset="-128"/>
                <a:ea typeface="Meiryo UI" panose="020B0604030504040204" pitchFamily="50" charset="-128"/>
              </a:rPr>
              <a:t>億円以上の資産がある方は全世帯の約</a:t>
            </a:r>
            <a:r>
              <a:rPr kumimoji="1" lang="en-US" altLang="ja-JP" sz="850" dirty="0">
                <a:solidFill>
                  <a:schemeClr val="bg1"/>
                </a:solidFill>
                <a:latin typeface="Meiryo UI" panose="020B0604030504040204" pitchFamily="50" charset="-128"/>
                <a:ea typeface="Meiryo UI" panose="020B0604030504040204" pitchFamily="50" charset="-128"/>
              </a:rPr>
              <a:t>3%…</a:t>
            </a:r>
            <a:r>
              <a:rPr kumimoji="1" lang="ja-JP" altLang="en-US" sz="850" dirty="0">
                <a:solidFill>
                  <a:schemeClr val="bg1"/>
                </a:solidFill>
                <a:latin typeface="Meiryo UI" panose="020B0604030504040204" pitchFamily="50" charset="-128"/>
                <a:ea typeface="Meiryo UI" panose="020B0604030504040204" pitchFamily="50" charset="-128"/>
              </a:rPr>
              <a:t>私が見てきた富裕層の方々から感じたこと・学んだことをお伝えしたいと思います。</a:t>
            </a:r>
            <a:endParaRPr kumimoji="1" lang="en-US" altLang="ja-JP" sz="850" dirty="0">
              <a:solidFill>
                <a:schemeClr val="bg1"/>
              </a:solidFill>
              <a:latin typeface="Meiryo UI" panose="020B0604030504040204" pitchFamily="50" charset="-128"/>
              <a:ea typeface="Meiryo UI" panose="020B0604030504040204" pitchFamily="50" charset="-128"/>
            </a:endParaRPr>
          </a:p>
          <a:p>
            <a:endParaRPr kumimoji="1" lang="en-US" altLang="ja-JP" sz="200" dirty="0">
              <a:solidFill>
                <a:schemeClr val="bg1"/>
              </a:solidFill>
              <a:latin typeface="Meiryo UI" panose="020B0604030504040204" pitchFamily="50" charset="-128"/>
              <a:ea typeface="Meiryo UI" panose="020B0604030504040204" pitchFamily="50" charset="-128"/>
            </a:endParaRPr>
          </a:p>
          <a:p>
            <a:r>
              <a:rPr kumimoji="1" lang="ja-JP" altLang="en-US" sz="850" dirty="0">
                <a:solidFill>
                  <a:schemeClr val="bg1"/>
                </a:solidFill>
                <a:latin typeface="Meiryo UI" panose="020B0604030504040204" pitchFamily="50" charset="-128"/>
                <a:ea typeface="Meiryo UI" panose="020B0604030504040204" pitchFamily="50" charset="-128"/>
              </a:rPr>
              <a:t>①</a:t>
            </a:r>
            <a:r>
              <a:rPr kumimoji="1" lang="ja-JP" altLang="en-US" sz="850" b="1" dirty="0">
                <a:solidFill>
                  <a:schemeClr val="bg1"/>
                </a:solidFill>
                <a:latin typeface="Meiryo UI" panose="020B0604030504040204" pitchFamily="50" charset="-128"/>
                <a:ea typeface="Meiryo UI" panose="020B0604030504040204" pitchFamily="50" charset="-128"/>
              </a:rPr>
              <a:t>付き合う人を選ぶ</a:t>
            </a:r>
            <a:r>
              <a:rPr kumimoji="1" lang="ja-JP" altLang="en-US" sz="850" dirty="0">
                <a:solidFill>
                  <a:schemeClr val="bg1"/>
                </a:solidFill>
                <a:latin typeface="Meiryo UI" panose="020B0604030504040204" pitchFamily="50" charset="-128"/>
                <a:ea typeface="Meiryo UI" panose="020B0604030504040204" pitchFamily="50" charset="-128"/>
              </a:rPr>
              <a:t>（ネガティブ思考の人を避ける）</a:t>
            </a:r>
            <a:endParaRPr kumimoji="1" lang="en-US" altLang="ja-JP" sz="850" dirty="0">
              <a:solidFill>
                <a:schemeClr val="bg1"/>
              </a:solidFill>
              <a:latin typeface="Meiryo UI" panose="020B0604030504040204" pitchFamily="50" charset="-128"/>
              <a:ea typeface="Meiryo UI" panose="020B0604030504040204" pitchFamily="50" charset="-128"/>
            </a:endParaRPr>
          </a:p>
          <a:p>
            <a:r>
              <a:rPr kumimoji="1" lang="ja-JP" altLang="en-US" sz="850" dirty="0">
                <a:solidFill>
                  <a:schemeClr val="bg1"/>
                </a:solidFill>
                <a:latin typeface="Meiryo UI" panose="020B0604030504040204" pitchFamily="50" charset="-128"/>
                <a:ea typeface="Meiryo UI" panose="020B0604030504040204" pitchFamily="50" charset="-128"/>
              </a:rPr>
              <a:t>②</a:t>
            </a:r>
            <a:r>
              <a:rPr kumimoji="1" lang="ja-JP" altLang="en-US" sz="850" b="1" dirty="0">
                <a:solidFill>
                  <a:schemeClr val="bg1"/>
                </a:solidFill>
                <a:latin typeface="Meiryo UI" panose="020B0604030504040204" pitchFamily="50" charset="-128"/>
                <a:ea typeface="Meiryo UI" panose="020B0604030504040204" pitchFamily="50" charset="-128"/>
              </a:rPr>
              <a:t>収入が増えても生活レベルを変えない</a:t>
            </a:r>
            <a:r>
              <a:rPr kumimoji="1" lang="ja-JP" altLang="en-US" sz="850" dirty="0">
                <a:solidFill>
                  <a:schemeClr val="bg1"/>
                </a:solidFill>
                <a:latin typeface="Meiryo UI" panose="020B0604030504040204" pitchFamily="50" charset="-128"/>
                <a:ea typeface="Meiryo UI" panose="020B0604030504040204" pitchFamily="50" charset="-128"/>
              </a:rPr>
              <a:t>（リスク管理ができる）</a:t>
            </a:r>
            <a:endParaRPr kumimoji="1" lang="en-US" altLang="ja-JP" sz="850" dirty="0">
              <a:solidFill>
                <a:schemeClr val="bg1"/>
              </a:solidFill>
              <a:latin typeface="Meiryo UI" panose="020B0604030504040204" pitchFamily="50" charset="-128"/>
              <a:ea typeface="Meiryo UI" panose="020B0604030504040204" pitchFamily="50" charset="-128"/>
            </a:endParaRPr>
          </a:p>
          <a:p>
            <a:r>
              <a:rPr kumimoji="1" lang="ja-JP" altLang="en-US" sz="850" dirty="0">
                <a:solidFill>
                  <a:schemeClr val="bg1"/>
                </a:solidFill>
                <a:latin typeface="Meiryo UI" panose="020B0604030504040204" pitchFamily="50" charset="-128"/>
                <a:ea typeface="Meiryo UI" panose="020B0604030504040204" pitchFamily="50" charset="-128"/>
              </a:rPr>
              <a:t>③</a:t>
            </a:r>
            <a:r>
              <a:rPr kumimoji="1" lang="ja-JP" altLang="en-US" sz="850" b="1" dirty="0">
                <a:solidFill>
                  <a:schemeClr val="bg1"/>
                </a:solidFill>
                <a:latin typeface="Meiryo UI" panose="020B0604030504040204" pitchFamily="50" charset="-128"/>
                <a:ea typeface="Meiryo UI" panose="020B0604030504040204" pitchFamily="50" charset="-128"/>
              </a:rPr>
              <a:t>オンとオフの区別がない</a:t>
            </a:r>
            <a:r>
              <a:rPr kumimoji="1" lang="ja-JP" altLang="en-US" sz="850" dirty="0">
                <a:solidFill>
                  <a:schemeClr val="bg1"/>
                </a:solidFill>
                <a:latin typeface="Meiryo UI" panose="020B0604030504040204" pitchFamily="50" charset="-128"/>
                <a:ea typeface="Meiryo UI" panose="020B0604030504040204" pitchFamily="50" charset="-128"/>
              </a:rPr>
              <a:t>（常にアンテナを張り巡らせている）</a:t>
            </a:r>
            <a:endParaRPr kumimoji="1" lang="en-US" altLang="ja-JP" sz="850" dirty="0">
              <a:solidFill>
                <a:schemeClr val="bg1"/>
              </a:solidFill>
              <a:latin typeface="Meiryo UI" panose="020B0604030504040204" pitchFamily="50" charset="-128"/>
              <a:ea typeface="Meiryo UI" panose="020B0604030504040204" pitchFamily="50" charset="-128"/>
            </a:endParaRPr>
          </a:p>
          <a:p>
            <a:r>
              <a:rPr kumimoji="1" lang="ja-JP" altLang="en-US" sz="850" dirty="0">
                <a:solidFill>
                  <a:schemeClr val="bg1"/>
                </a:solidFill>
                <a:latin typeface="Meiryo UI" panose="020B0604030504040204" pitchFamily="50" charset="-128"/>
                <a:ea typeface="Meiryo UI" panose="020B0604030504040204" pitchFamily="50" charset="-128"/>
              </a:rPr>
              <a:t>④</a:t>
            </a:r>
            <a:r>
              <a:rPr kumimoji="1" lang="ja-JP" altLang="en-US" sz="800" b="1" dirty="0">
                <a:solidFill>
                  <a:schemeClr val="bg1"/>
                </a:solidFill>
                <a:latin typeface="Meiryo UI" panose="020B0604030504040204" pitchFamily="50" charset="-128"/>
                <a:ea typeface="Meiryo UI" panose="020B0604030504040204" pitchFamily="50" charset="-128"/>
              </a:rPr>
              <a:t>時間をお金で買う</a:t>
            </a:r>
            <a:r>
              <a:rPr kumimoji="1" lang="ja-JP" altLang="en-US" sz="800" dirty="0">
                <a:solidFill>
                  <a:schemeClr val="bg1"/>
                </a:solidFill>
                <a:latin typeface="Meiryo UI" panose="020B0604030504040204" pitchFamily="50" charset="-128"/>
                <a:ea typeface="Meiryo UI" panose="020B0604030504040204" pitchFamily="50" charset="-128"/>
              </a:rPr>
              <a:t>（時間とは人生そのものであることを意識している）</a:t>
            </a:r>
            <a:endParaRPr kumimoji="1" lang="en-US" altLang="ja-JP" sz="800" dirty="0">
              <a:solidFill>
                <a:schemeClr val="bg1"/>
              </a:solidFill>
              <a:latin typeface="Meiryo UI" panose="020B0604030504040204" pitchFamily="50" charset="-128"/>
              <a:ea typeface="Meiryo UI" panose="020B0604030504040204" pitchFamily="50" charset="-128"/>
            </a:endParaRPr>
          </a:p>
          <a:p>
            <a:r>
              <a:rPr kumimoji="1" lang="ja-JP" altLang="en-US" sz="850" dirty="0">
                <a:solidFill>
                  <a:schemeClr val="bg1"/>
                </a:solidFill>
                <a:latin typeface="Meiryo UI" panose="020B0604030504040204" pitchFamily="50" charset="-128"/>
                <a:ea typeface="Meiryo UI" panose="020B0604030504040204" pitchFamily="50" charset="-128"/>
              </a:rPr>
              <a:t>⑤</a:t>
            </a:r>
            <a:r>
              <a:rPr kumimoji="1" lang="ja-JP" altLang="en-US" sz="750" b="1" dirty="0">
                <a:solidFill>
                  <a:schemeClr val="bg1"/>
                </a:solidFill>
                <a:latin typeface="Meiryo UI" panose="020B0604030504040204" pitchFamily="50" charset="-128"/>
                <a:ea typeface="Meiryo UI" panose="020B0604030504040204" pitchFamily="50" charset="-128"/>
              </a:rPr>
              <a:t>睡眠時間の確保</a:t>
            </a:r>
            <a:r>
              <a:rPr kumimoji="1" lang="ja-JP" altLang="en-US" sz="750" dirty="0">
                <a:solidFill>
                  <a:schemeClr val="bg1"/>
                </a:solidFill>
                <a:latin typeface="Meiryo UI" panose="020B0604030504040204" pitchFamily="50" charset="-128"/>
                <a:ea typeface="Meiryo UI" panose="020B0604030504040204" pitchFamily="50" charset="-128"/>
              </a:rPr>
              <a:t>（一番</a:t>
            </a:r>
            <a:r>
              <a:rPr kumimoji="1" lang="ja-JP" altLang="en-US" sz="800" dirty="0">
                <a:solidFill>
                  <a:schemeClr val="bg1"/>
                </a:solidFill>
                <a:latin typeface="Meiryo UI" panose="020B0604030504040204" pitchFamily="50" charset="-128"/>
                <a:ea typeface="Meiryo UI" panose="020B0604030504040204" pitchFamily="50" charset="-128"/>
              </a:rPr>
              <a:t>集中できる早朝に大切なことを済ませる</a:t>
            </a:r>
            <a:r>
              <a:rPr kumimoji="1" lang="ja-JP" altLang="en-US" sz="750" dirty="0">
                <a:solidFill>
                  <a:schemeClr val="bg1"/>
                </a:solidFill>
                <a:latin typeface="Meiryo UI" panose="020B0604030504040204" pitchFamily="50" charset="-128"/>
                <a:ea typeface="Meiryo UI" panose="020B0604030504040204" pitchFamily="50" charset="-128"/>
              </a:rPr>
              <a:t>）</a:t>
            </a:r>
            <a:endParaRPr kumimoji="1" lang="en-US" altLang="ja-JP" sz="750" dirty="0">
              <a:solidFill>
                <a:schemeClr val="bg1"/>
              </a:solidFill>
              <a:latin typeface="Meiryo UI" panose="020B0604030504040204" pitchFamily="50" charset="-128"/>
              <a:ea typeface="Meiryo UI" panose="020B0604030504040204" pitchFamily="50" charset="-128"/>
            </a:endParaRPr>
          </a:p>
          <a:p>
            <a:r>
              <a:rPr kumimoji="1" lang="ja-JP" altLang="en-US" sz="850" dirty="0">
                <a:solidFill>
                  <a:schemeClr val="bg1"/>
                </a:solidFill>
                <a:latin typeface="Meiryo UI" panose="020B0604030504040204" pitchFamily="50" charset="-128"/>
                <a:ea typeface="Meiryo UI" panose="020B0604030504040204" pitchFamily="50" charset="-128"/>
              </a:rPr>
              <a:t>⑥</a:t>
            </a:r>
            <a:r>
              <a:rPr kumimoji="1" lang="ja-JP" altLang="en-US" sz="850" b="1" dirty="0">
                <a:solidFill>
                  <a:schemeClr val="bg1"/>
                </a:solidFill>
                <a:latin typeface="Meiryo UI" panose="020B0604030504040204" pitchFamily="50" charset="-128"/>
                <a:ea typeface="Meiryo UI" panose="020B0604030504040204" pitchFamily="50" charset="-128"/>
              </a:rPr>
              <a:t>素直に学ぶ</a:t>
            </a:r>
            <a:r>
              <a:rPr kumimoji="1" lang="ja-JP" altLang="en-US" sz="800" dirty="0">
                <a:solidFill>
                  <a:schemeClr val="bg1"/>
                </a:solidFill>
                <a:latin typeface="Meiryo UI" panose="020B0604030504040204" pitchFamily="50" charset="-128"/>
                <a:ea typeface="Meiryo UI" panose="020B0604030504040204" pitchFamily="50" charset="-128"/>
              </a:rPr>
              <a:t>（お金にも働かせる・自分の成長のためにもお金を使う）</a:t>
            </a:r>
            <a:endParaRPr kumimoji="1" lang="en-US" altLang="ja-JP" sz="800" dirty="0">
              <a:solidFill>
                <a:schemeClr val="bg1"/>
              </a:solidFill>
              <a:latin typeface="Meiryo UI" panose="020B0604030504040204" pitchFamily="50" charset="-128"/>
              <a:ea typeface="Meiryo UI" panose="020B0604030504040204" pitchFamily="50" charset="-128"/>
            </a:endParaRPr>
          </a:p>
          <a:p>
            <a:r>
              <a:rPr kumimoji="1" lang="ja-JP" altLang="en-US" sz="850" dirty="0">
                <a:solidFill>
                  <a:schemeClr val="bg1"/>
                </a:solidFill>
                <a:latin typeface="Meiryo UI" panose="020B0604030504040204" pitchFamily="50" charset="-128"/>
                <a:ea typeface="Meiryo UI" panose="020B0604030504040204" pitchFamily="50" charset="-128"/>
              </a:rPr>
              <a:t>⑦</a:t>
            </a:r>
            <a:r>
              <a:rPr kumimoji="1" lang="ja-JP" altLang="en-US" sz="850" b="1" dirty="0">
                <a:solidFill>
                  <a:schemeClr val="bg1"/>
                </a:solidFill>
                <a:latin typeface="Meiryo UI" panose="020B0604030504040204" pitchFamily="50" charset="-128"/>
                <a:ea typeface="Meiryo UI" panose="020B0604030504040204" pitchFamily="50" charset="-128"/>
              </a:rPr>
              <a:t>自分の機嫌は自分で取る</a:t>
            </a:r>
            <a:r>
              <a:rPr kumimoji="1" lang="ja-JP" altLang="en-US" sz="850" dirty="0">
                <a:solidFill>
                  <a:schemeClr val="bg1"/>
                </a:solidFill>
                <a:latin typeface="Meiryo UI" panose="020B0604030504040204" pitchFamily="50" charset="-128"/>
                <a:ea typeface="Meiryo UI" panose="020B0604030504040204" pitchFamily="50" charset="-128"/>
              </a:rPr>
              <a:t>（</a:t>
            </a:r>
            <a:r>
              <a:rPr kumimoji="1" lang="ja-JP" altLang="en-US" sz="800" dirty="0">
                <a:solidFill>
                  <a:schemeClr val="bg1"/>
                </a:solidFill>
                <a:latin typeface="Meiryo UI" panose="020B0604030504040204" pitchFamily="50" charset="-128"/>
                <a:ea typeface="Meiryo UI" panose="020B0604030504040204" pitchFamily="50" charset="-128"/>
              </a:rPr>
              <a:t>人の時間を奪わない・時間泥棒</a:t>
            </a:r>
            <a:r>
              <a:rPr kumimoji="1" lang="en-US" altLang="ja-JP" sz="800" dirty="0">
                <a:solidFill>
                  <a:schemeClr val="bg1"/>
                </a:solidFill>
                <a:latin typeface="Meiryo UI" panose="020B0604030504040204" pitchFamily="50" charset="-128"/>
                <a:ea typeface="Meiryo UI" panose="020B0604030504040204" pitchFamily="50" charset="-128"/>
              </a:rPr>
              <a:t>×</a:t>
            </a:r>
            <a:r>
              <a:rPr kumimoji="1" lang="ja-JP" altLang="en-US" sz="800" dirty="0">
                <a:solidFill>
                  <a:schemeClr val="bg1"/>
                </a:solidFill>
                <a:latin typeface="Meiryo UI" panose="020B0604030504040204" pitchFamily="50" charset="-128"/>
                <a:ea typeface="Meiryo UI" panose="020B0604030504040204" pitchFamily="50" charset="-128"/>
              </a:rPr>
              <a:t>）</a:t>
            </a:r>
            <a:endParaRPr kumimoji="1" lang="en-US" altLang="ja-JP" sz="800" dirty="0">
              <a:solidFill>
                <a:schemeClr val="bg1"/>
              </a:solidFill>
              <a:latin typeface="Meiryo UI" panose="020B0604030504040204" pitchFamily="50" charset="-128"/>
              <a:ea typeface="Meiryo UI" panose="020B0604030504040204" pitchFamily="50" charset="-128"/>
            </a:endParaRPr>
          </a:p>
          <a:p>
            <a:endParaRPr kumimoji="1" lang="en-US" altLang="ja-JP" sz="200" dirty="0">
              <a:solidFill>
                <a:schemeClr val="bg1"/>
              </a:solidFill>
              <a:latin typeface="Meiryo UI" panose="020B0604030504040204" pitchFamily="50" charset="-128"/>
              <a:ea typeface="Meiryo UI" panose="020B0604030504040204" pitchFamily="50" charset="-128"/>
            </a:endParaRPr>
          </a:p>
          <a:p>
            <a:r>
              <a:rPr kumimoji="1" lang="ja-JP" altLang="en-US" sz="700" dirty="0">
                <a:solidFill>
                  <a:schemeClr val="bg1"/>
                </a:solidFill>
                <a:latin typeface="Meiryo UI" panose="020B0604030504040204" pitchFamily="50" charset="-128"/>
                <a:ea typeface="Meiryo UI" panose="020B0604030504040204" pitchFamily="50" charset="-128"/>
              </a:rPr>
              <a:t>★まだまだあります～♪気になる方はご連絡ください</a:t>
            </a:r>
            <a:r>
              <a:rPr kumimoji="1" lang="en-US" altLang="ja-JP" sz="700" dirty="0">
                <a:solidFill>
                  <a:schemeClr val="bg1"/>
                </a:solidFill>
                <a:latin typeface="Meiryo UI" panose="020B0604030504040204" pitchFamily="50" charset="-128"/>
                <a:ea typeface="Meiryo UI" panose="020B0604030504040204" pitchFamily="50" charset="-128"/>
              </a:rPr>
              <a:t>!(^^)!</a:t>
            </a:r>
          </a:p>
          <a:p>
            <a:endParaRPr kumimoji="1" lang="en-US" altLang="ja-JP" sz="800" dirty="0">
              <a:solidFill>
                <a:schemeClr val="bg1"/>
              </a:solidFill>
              <a:latin typeface="Meiryo UI" panose="020B0604030504040204" pitchFamily="50" charset="-128"/>
              <a:ea typeface="Meiryo UI" panose="020B0604030504040204" pitchFamily="50" charset="-128"/>
            </a:endParaRPr>
          </a:p>
        </p:txBody>
      </p:sp>
      <p:sp>
        <p:nvSpPr>
          <p:cNvPr id="33" name="テキスト ボックス 32"/>
          <p:cNvSpPr txBox="1">
            <a:spLocks noChangeAspect="1"/>
          </p:cNvSpPr>
          <p:nvPr/>
        </p:nvSpPr>
        <p:spPr>
          <a:xfrm>
            <a:off x="3497291" y="6288739"/>
            <a:ext cx="3123022" cy="2106301"/>
          </a:xfrm>
          <a:prstGeom prst="rect">
            <a:avLst/>
          </a:prstGeom>
          <a:noFill/>
          <a:ln w="57150">
            <a:solidFill>
              <a:srgbClr val="BCE9B1"/>
            </a:solidFill>
          </a:ln>
          <a:effectLst>
            <a:glow rad="63500">
              <a:schemeClr val="accent3">
                <a:satMod val="175000"/>
                <a:alpha val="40000"/>
              </a:schemeClr>
            </a:glow>
            <a:outerShdw blurRad="50800" dist="38100" dir="2700000" algn="tl" rotWithShape="0">
              <a:prstClr val="black">
                <a:alpha val="40000"/>
              </a:prstClr>
            </a:outerShdw>
          </a:effectLst>
        </p:spPr>
        <p:txBody>
          <a:bodyPr wrap="square" rtlCol="0">
            <a:noAutofit/>
          </a:bodyPr>
          <a:lstStyle/>
          <a:p>
            <a:pPr algn="ctr"/>
            <a:endParaRPr lang="en-US" altLang="ja-JP" sz="970" dirty="0">
              <a:latin typeface="HG丸ｺﾞｼｯｸM-PRO" panose="020F0600000000000000" pitchFamily="50" charset="-128"/>
              <a:ea typeface="HG丸ｺﾞｼｯｸM-PRO" panose="020F0600000000000000" pitchFamily="50" charset="-128"/>
            </a:endParaRPr>
          </a:p>
          <a:p>
            <a:pPr algn="ctr"/>
            <a:r>
              <a:rPr lang="ja-JP" altLang="en-US" sz="1058" dirty="0">
                <a:solidFill>
                  <a:schemeClr val="bg1"/>
                </a:solidFill>
                <a:latin typeface="Meiryo UI" panose="020B0604030504040204" pitchFamily="50" charset="-128"/>
                <a:ea typeface="Meiryo UI" panose="020B0604030504040204" pitchFamily="50" charset="-128"/>
              </a:rPr>
              <a:t>＜</a:t>
            </a:r>
            <a:r>
              <a:rPr kumimoji="1" lang="ja-JP" altLang="en-US" sz="1058" b="1" dirty="0">
                <a:solidFill>
                  <a:schemeClr val="bg1"/>
                </a:solidFill>
                <a:latin typeface="Meiryo UI" panose="020B0604030504040204" pitchFamily="50" charset="-128"/>
                <a:ea typeface="Meiryo UI" panose="020B0604030504040204" pitchFamily="50" charset="-128"/>
              </a:rPr>
              <a:t>暮らしを楽しむ</a:t>
            </a:r>
            <a:r>
              <a:rPr lang="ja-JP" altLang="en-US" sz="1058" dirty="0">
                <a:solidFill>
                  <a:schemeClr val="bg1"/>
                </a:solidFill>
                <a:latin typeface="Meiryo UI" panose="020B0604030504040204" pitchFamily="50" charset="-128"/>
                <a:ea typeface="Meiryo UI" panose="020B0604030504040204" pitchFamily="50" charset="-128"/>
              </a:rPr>
              <a:t>＞</a:t>
            </a:r>
            <a:endParaRPr lang="en-US" altLang="ja-JP" sz="1058" dirty="0">
              <a:solidFill>
                <a:schemeClr val="bg1"/>
              </a:solidFill>
              <a:latin typeface="Meiryo UI" panose="020B0604030504040204" pitchFamily="50" charset="-128"/>
              <a:ea typeface="Meiryo UI" panose="020B0604030504040204" pitchFamily="50" charset="-128"/>
            </a:endParaRPr>
          </a:p>
          <a:p>
            <a:pPr algn="ctr"/>
            <a:endParaRPr lang="en-US" altLang="ja-JP" sz="300" dirty="0">
              <a:solidFill>
                <a:schemeClr val="bg1"/>
              </a:solidFill>
              <a:latin typeface="Meiryo UI" panose="020B0604030504040204" pitchFamily="50" charset="-128"/>
              <a:ea typeface="Meiryo UI" panose="020B0604030504040204" pitchFamily="50" charset="-128"/>
            </a:endParaRPr>
          </a:p>
          <a:p>
            <a:r>
              <a:rPr lang="en-US" altLang="ja-JP" sz="750" dirty="0">
                <a:solidFill>
                  <a:schemeClr val="bg1"/>
                </a:solidFill>
                <a:latin typeface="HG丸ｺﾞｼｯｸM-PRO" panose="020F0600000000000000" pitchFamily="50" charset="-128"/>
                <a:ea typeface="HG丸ｺﾞｼｯｸM-PRO" panose="020F0600000000000000" pitchFamily="50" charset="-128"/>
              </a:rPr>
              <a:t>2025</a:t>
            </a:r>
            <a:r>
              <a:rPr lang="ja-JP" altLang="en-US" sz="750" dirty="0">
                <a:solidFill>
                  <a:schemeClr val="bg1"/>
                </a:solidFill>
                <a:latin typeface="HG丸ｺﾞｼｯｸM-PRO" panose="020F0600000000000000" pitchFamily="50" charset="-128"/>
                <a:ea typeface="HG丸ｺﾞｼｯｸM-PRO" panose="020F0600000000000000" pitchFamily="50" charset="-128"/>
              </a:rPr>
              <a:t>年も山の家「</a:t>
            </a:r>
            <a:r>
              <a:rPr lang="ja-JP" altLang="en-US" sz="750" b="1" dirty="0">
                <a:solidFill>
                  <a:schemeClr val="bg1"/>
                </a:solidFill>
                <a:latin typeface="HG丸ｺﾞｼｯｸM-PRO" panose="020F0600000000000000" pitchFamily="50" charset="-128"/>
                <a:ea typeface="HG丸ｺﾞｼｯｸM-PRO" panose="020F0600000000000000" pitchFamily="50" charset="-128"/>
              </a:rPr>
              <a:t>森の秘密基地</a:t>
            </a:r>
            <a:r>
              <a:rPr lang="ja-JP" altLang="en-US" sz="750" dirty="0">
                <a:solidFill>
                  <a:schemeClr val="bg1"/>
                </a:solidFill>
                <a:latin typeface="HG丸ｺﾞｼｯｸM-PRO" panose="020F0600000000000000" pitchFamily="50" charset="-128"/>
                <a:ea typeface="HG丸ｺﾞｼｯｸM-PRO" panose="020F0600000000000000" pitchFamily="50" charset="-128"/>
              </a:rPr>
              <a:t>」に出かけました。昨年と違うのはキッズスクールの授業やご相談などで皆さんと共有できたことです。お子様はもちろん♪大人の方も森林の中で心癒された！と喜んでくださったことが嬉しかったです。心洗われる空間に是非いらしてください</a:t>
            </a:r>
            <a:r>
              <a:rPr lang="en-US" altLang="ja-JP" sz="750" dirty="0">
                <a:solidFill>
                  <a:schemeClr val="bg1"/>
                </a:solidFill>
                <a:latin typeface="HG丸ｺﾞｼｯｸM-PRO" panose="020F0600000000000000" pitchFamily="50" charset="-128"/>
                <a:ea typeface="HG丸ｺﾞｼｯｸM-PRO" panose="020F0600000000000000" pitchFamily="50" charset="-128"/>
              </a:rPr>
              <a:t>!(^^)!</a:t>
            </a:r>
            <a:r>
              <a:rPr lang="ja-JP" altLang="en-US" sz="750" dirty="0">
                <a:solidFill>
                  <a:schemeClr val="bg1"/>
                </a:solidFill>
                <a:latin typeface="HG丸ｺﾞｼｯｸM-PRO" panose="020F0600000000000000" pitchFamily="50" charset="-128"/>
                <a:ea typeface="HG丸ｺﾞｼｯｸM-PRO" panose="020F0600000000000000" pitchFamily="50" charset="-128"/>
              </a:rPr>
              <a:t>お待ちしています♪</a:t>
            </a:r>
            <a:endParaRPr lang="en-US" altLang="ja-JP" sz="750" dirty="0">
              <a:solidFill>
                <a:schemeClr val="bg1"/>
              </a:solidFill>
              <a:latin typeface="HG丸ｺﾞｼｯｸM-PRO" panose="020F0600000000000000" pitchFamily="50" charset="-128"/>
              <a:ea typeface="HG丸ｺﾞｼｯｸM-PRO" panose="020F0600000000000000" pitchFamily="50" charset="-128"/>
            </a:endParaRPr>
          </a:p>
          <a:p>
            <a:endParaRPr lang="en-US" altLang="ja-JP" sz="300" dirty="0">
              <a:solidFill>
                <a:schemeClr val="bg1"/>
              </a:solidFill>
              <a:latin typeface="HG丸ｺﾞｼｯｸM-PRO" panose="020F0600000000000000" pitchFamily="50" charset="-128"/>
              <a:ea typeface="HG丸ｺﾞｼｯｸM-PRO" panose="020F0600000000000000" pitchFamily="50" charset="-128"/>
            </a:endParaRPr>
          </a:p>
          <a:p>
            <a:endParaRPr lang="en-US" altLang="ja-JP" sz="200" dirty="0">
              <a:solidFill>
                <a:schemeClr val="bg1"/>
              </a:solidFill>
              <a:latin typeface="HG丸ｺﾞｼｯｸM-PRO" panose="020F0600000000000000" pitchFamily="50" charset="-128"/>
              <a:ea typeface="HG丸ｺﾞｼｯｸM-PRO" panose="020F0600000000000000" pitchFamily="50" charset="-128"/>
            </a:endParaRPr>
          </a:p>
          <a:p>
            <a:r>
              <a:rPr lang="ja-JP" altLang="en-US" sz="600" dirty="0">
                <a:solidFill>
                  <a:schemeClr val="bg1"/>
                </a:solidFill>
                <a:latin typeface="HG丸ｺﾞｼｯｸM-PRO" panose="020F0600000000000000" pitchFamily="50" charset="-128"/>
                <a:ea typeface="HG丸ｺﾞｼｯｸM-PRO" panose="020F0600000000000000" pitchFamily="50" charset="-128"/>
              </a:rPr>
              <a:t>♯思考が変われば人生が変わる♯心と直感に従う勇気♯孤独は自分で選ぶ力を養う♯生きる力を高いレベルで維持する♯行動した人にしか見えない景色がある</a:t>
            </a:r>
            <a:endParaRPr lang="en-US" altLang="ja-JP" sz="600" dirty="0">
              <a:solidFill>
                <a:schemeClr val="bg1"/>
              </a:solidFill>
              <a:latin typeface="HG丸ｺﾞｼｯｸM-PRO" panose="020F0600000000000000" pitchFamily="50" charset="-128"/>
              <a:ea typeface="HG丸ｺﾞｼｯｸM-PRO" panose="020F0600000000000000" pitchFamily="50" charset="-128"/>
            </a:endParaRPr>
          </a:p>
        </p:txBody>
      </p:sp>
      <p:sp>
        <p:nvSpPr>
          <p:cNvPr id="34" name="テキスト ボックス 33"/>
          <p:cNvSpPr txBox="1">
            <a:spLocks noChangeAspect="1"/>
          </p:cNvSpPr>
          <p:nvPr/>
        </p:nvSpPr>
        <p:spPr>
          <a:xfrm>
            <a:off x="188531" y="6266175"/>
            <a:ext cx="3187362" cy="2106302"/>
          </a:xfrm>
          <a:prstGeom prst="rect">
            <a:avLst/>
          </a:prstGeom>
          <a:noFill/>
          <a:ln w="57150">
            <a:solidFill>
              <a:srgbClr val="BCE9B1"/>
            </a:solidFill>
          </a:ln>
          <a:effectLst>
            <a:glow rad="63500">
              <a:schemeClr val="accent3">
                <a:satMod val="175000"/>
                <a:alpha val="40000"/>
              </a:schemeClr>
            </a:glow>
            <a:outerShdw blurRad="50800" dist="38100" dir="2700000" algn="tl" rotWithShape="0">
              <a:prstClr val="black">
                <a:alpha val="40000"/>
              </a:prstClr>
            </a:outerShdw>
          </a:effectLst>
        </p:spPr>
        <p:txBody>
          <a:bodyPr wrap="square" rtlCol="0">
            <a:noAutofit/>
          </a:bodyPr>
          <a:lstStyle/>
          <a:p>
            <a:pPr eaLnBrk="0" fontAlgn="base" latinLnBrk="1" hangingPunct="0"/>
            <a:endParaRPr kumimoji="1" lang="en-US" altLang="ja-JP" sz="1058" dirty="0">
              <a:latin typeface="Meiryo UI" panose="020B0604030504040204" pitchFamily="50" charset="-128"/>
              <a:ea typeface="Meiryo UI" panose="020B0604030504040204" pitchFamily="50" charset="-128"/>
            </a:endParaRPr>
          </a:p>
          <a:p>
            <a:pPr algn="ctr" eaLnBrk="0" fontAlgn="base" latinLnBrk="1" hangingPunct="0"/>
            <a:r>
              <a:rPr kumimoji="1" lang="ja-JP" altLang="en-US" sz="1058" dirty="0">
                <a:solidFill>
                  <a:schemeClr val="bg1"/>
                </a:solidFill>
                <a:latin typeface="Meiryo UI" panose="020B0604030504040204" pitchFamily="50" charset="-128"/>
                <a:ea typeface="Meiryo UI" panose="020B0604030504040204" pitchFamily="50" charset="-128"/>
              </a:rPr>
              <a:t>＜</a:t>
            </a:r>
            <a:r>
              <a:rPr kumimoji="1" lang="ja-JP" altLang="en-US" sz="1058" b="1" dirty="0">
                <a:solidFill>
                  <a:schemeClr val="bg1"/>
                </a:solidFill>
                <a:latin typeface="Meiryo UI" panose="020B0604030504040204" pitchFamily="50" charset="-128"/>
                <a:ea typeface="Meiryo UI" panose="020B0604030504040204" pitchFamily="50" charset="-128"/>
              </a:rPr>
              <a:t>還暦を迎えました！</a:t>
            </a:r>
            <a:r>
              <a:rPr kumimoji="1" lang="ja-JP" altLang="en-US" sz="1058" dirty="0">
                <a:solidFill>
                  <a:schemeClr val="bg1"/>
                </a:solidFill>
                <a:latin typeface="Meiryo UI" panose="020B0604030504040204" pitchFamily="50" charset="-128"/>
                <a:ea typeface="Meiryo UI" panose="020B0604030504040204" pitchFamily="50" charset="-128"/>
              </a:rPr>
              <a:t>＞</a:t>
            </a:r>
            <a:endParaRPr kumimoji="1" lang="en-US" altLang="ja-JP" sz="1058" dirty="0">
              <a:solidFill>
                <a:schemeClr val="bg1"/>
              </a:solidFill>
              <a:latin typeface="Meiryo UI" panose="020B0604030504040204" pitchFamily="50" charset="-128"/>
              <a:ea typeface="Meiryo UI" panose="020B0604030504040204" pitchFamily="50" charset="-128"/>
            </a:endParaRPr>
          </a:p>
          <a:p>
            <a:pPr algn="ctr" eaLnBrk="0" fontAlgn="base" latinLnBrk="1" hangingPunct="0"/>
            <a:endParaRPr kumimoji="1" lang="en-US" altLang="ja-JP" sz="900" dirty="0">
              <a:solidFill>
                <a:schemeClr val="bg1"/>
              </a:solidFill>
              <a:latin typeface="Meiryo UI" panose="020B0604030504040204" pitchFamily="50" charset="-128"/>
              <a:ea typeface="Meiryo UI" panose="020B0604030504040204" pitchFamily="50" charset="-128"/>
            </a:endParaRPr>
          </a:p>
          <a:p>
            <a:pPr eaLnBrk="0" fontAlgn="base" latinLnBrk="1" hangingPunct="0"/>
            <a:r>
              <a:rPr kumimoji="1" lang="ja-JP" altLang="en-US" sz="900" dirty="0">
                <a:solidFill>
                  <a:schemeClr val="bg1"/>
                </a:solidFill>
                <a:latin typeface="Meiryo UI" panose="020B0604030504040204" pitchFamily="50" charset="-128"/>
                <a:ea typeface="Meiryo UI" panose="020B0604030504040204" pitchFamily="50" charset="-128"/>
              </a:rPr>
              <a:t>私事ですが</a:t>
            </a:r>
            <a:r>
              <a:rPr kumimoji="1" lang="en-US" altLang="ja-JP" sz="900" dirty="0">
                <a:solidFill>
                  <a:schemeClr val="bg1"/>
                </a:solidFill>
                <a:latin typeface="Meiryo UI" panose="020B0604030504040204" pitchFamily="50" charset="-128"/>
                <a:ea typeface="Meiryo UI" panose="020B0604030504040204" pitchFamily="50" charset="-128"/>
              </a:rPr>
              <a:t>…60</a:t>
            </a:r>
            <a:r>
              <a:rPr kumimoji="1" lang="ja-JP" altLang="en-US" sz="900" dirty="0">
                <a:solidFill>
                  <a:schemeClr val="bg1"/>
                </a:solidFill>
                <a:latin typeface="Meiryo UI" panose="020B0604030504040204" pitchFamily="50" charset="-128"/>
                <a:ea typeface="Meiryo UI" panose="020B0604030504040204" pitchFamily="50" charset="-128"/>
              </a:rPr>
              <a:t>代に突入し、節目の記念に加賀の山代温泉へ一人旅をしてまいりました。これまでの振り返りとこれからの生き方を見つめ直す良い機会となりました。今後も元気で皆様のお役に立てるよう、健康に気を付けながら進化し続けていきたいと思います。</a:t>
            </a:r>
            <a:endParaRPr kumimoji="1" lang="en-US" altLang="ja-JP" sz="900" dirty="0">
              <a:solidFill>
                <a:schemeClr val="bg1"/>
              </a:solidFill>
              <a:latin typeface="Meiryo UI" panose="020B0604030504040204" pitchFamily="50" charset="-128"/>
              <a:ea typeface="Meiryo UI" panose="020B0604030504040204" pitchFamily="50" charset="-128"/>
            </a:endParaRPr>
          </a:p>
          <a:p>
            <a:pPr eaLnBrk="0" fontAlgn="base" latinLnBrk="1" hangingPunct="0"/>
            <a:endParaRPr kumimoji="1" lang="en-US" altLang="ja-JP" sz="300" dirty="0">
              <a:solidFill>
                <a:schemeClr val="bg1"/>
              </a:solidFill>
              <a:latin typeface="Meiryo UI" panose="020B0604030504040204" pitchFamily="50" charset="-128"/>
              <a:ea typeface="Meiryo UI" panose="020B0604030504040204" pitchFamily="50" charset="-128"/>
            </a:endParaRPr>
          </a:p>
          <a:p>
            <a:pPr eaLnBrk="0" fontAlgn="base" latinLnBrk="1" hangingPunct="0"/>
            <a:r>
              <a:rPr kumimoji="1" lang="ja-JP" altLang="en-US" sz="900" dirty="0">
                <a:solidFill>
                  <a:schemeClr val="bg1"/>
                </a:solidFill>
                <a:latin typeface="Meiryo UI" panose="020B0604030504040204" pitchFamily="50" charset="-128"/>
                <a:ea typeface="Meiryo UI" panose="020B0604030504040204" pitchFamily="50" charset="-128"/>
              </a:rPr>
              <a:t>＃還暦＃森の栖リゾート＆スパ＃温泉一人旅＃山代温泉</a:t>
            </a:r>
            <a:endParaRPr kumimoji="1" lang="en-US" altLang="ja-JP" sz="900" dirty="0">
              <a:solidFill>
                <a:schemeClr val="bg1"/>
              </a:solidFill>
              <a:latin typeface="Meiryo UI" panose="020B0604030504040204" pitchFamily="50" charset="-128"/>
              <a:ea typeface="Meiryo UI" panose="020B0604030504040204" pitchFamily="50" charset="-128"/>
            </a:endParaRPr>
          </a:p>
          <a:p>
            <a:pPr eaLnBrk="0" fontAlgn="base" latinLnBrk="1" hangingPunct="0"/>
            <a:endParaRPr kumimoji="1" lang="en-US" altLang="ja-JP" sz="800" dirty="0">
              <a:solidFill>
                <a:schemeClr val="bg1"/>
              </a:solidFill>
              <a:latin typeface="Meiryo UI" panose="020B0604030504040204" pitchFamily="50" charset="-128"/>
              <a:ea typeface="Meiryo UI" panose="020B0604030504040204" pitchFamily="50" charset="-128"/>
            </a:endParaRPr>
          </a:p>
          <a:p>
            <a:pPr eaLnBrk="0" fontAlgn="base" latinLnBrk="1" hangingPunct="0"/>
            <a:endParaRPr kumimoji="1" lang="en-US" altLang="ja-JP" sz="882" dirty="0">
              <a:solidFill>
                <a:schemeClr val="bg1"/>
              </a:solidFill>
              <a:latin typeface="Meiryo UI" panose="020B0604030504040204" pitchFamily="50" charset="-128"/>
              <a:ea typeface="Meiryo UI" panose="020B0604030504040204" pitchFamily="50" charset="-128"/>
            </a:endParaRPr>
          </a:p>
          <a:p>
            <a:pPr eaLnBrk="0" fontAlgn="base" latinLnBrk="1" hangingPunct="0"/>
            <a:endParaRPr kumimoji="1" lang="en-US" altLang="ja-JP" sz="882" dirty="0">
              <a:latin typeface="Meiryo UI" panose="020B0604030504040204" pitchFamily="50" charset="-128"/>
              <a:ea typeface="Meiryo UI" panose="020B0604030504040204" pitchFamily="50" charset="-128"/>
            </a:endParaRPr>
          </a:p>
          <a:p>
            <a:pPr eaLnBrk="0" fontAlgn="base" latinLnBrk="1" hangingPunct="0"/>
            <a:r>
              <a:rPr kumimoji="1" lang="ja-JP" altLang="en-US" sz="882" dirty="0">
                <a:latin typeface="Meiryo UI" panose="020B0604030504040204" pitchFamily="50" charset="-128"/>
                <a:ea typeface="Meiryo UI" panose="020B0604030504040204" pitchFamily="50" charset="-128"/>
              </a:rPr>
              <a:t>　　</a:t>
            </a:r>
            <a:r>
              <a:rPr kumimoji="1" lang="ja-JP" altLang="en-US" sz="970" dirty="0">
                <a:latin typeface="Meiryo UI" panose="020B0604030504040204" pitchFamily="50" charset="-128"/>
                <a:ea typeface="Meiryo UI" panose="020B0604030504040204" pitchFamily="50" charset="-128"/>
              </a:rPr>
              <a:t>　　　　　　　　　　</a:t>
            </a:r>
            <a:r>
              <a:rPr kumimoji="1" lang="ja-JP" altLang="en-US" sz="1058" dirty="0">
                <a:latin typeface="Meiryo UI" panose="020B0604030504040204" pitchFamily="50" charset="-128"/>
                <a:ea typeface="Meiryo UI" panose="020B0604030504040204" pitchFamily="50" charset="-128"/>
              </a:rPr>
              <a:t>　　　　　　　　　　　　　　　　　　　　　　　　　　　　　　　　　　　　　　　　　　　　　　　　　　　　　　　　　</a:t>
            </a:r>
            <a:endParaRPr kumimoji="1" lang="en-US" altLang="ja-JP" sz="1058" dirty="0">
              <a:latin typeface="Meiryo UI" panose="020B0604030504040204" pitchFamily="50" charset="-128"/>
              <a:ea typeface="Meiryo UI" panose="020B0604030504040204" pitchFamily="50" charset="-128"/>
            </a:endParaRPr>
          </a:p>
        </p:txBody>
      </p:sp>
      <p:sp>
        <p:nvSpPr>
          <p:cNvPr id="49" name="テキスト ボックス 48">
            <a:extLst>
              <a:ext uri="{FF2B5EF4-FFF2-40B4-BE49-F238E27FC236}">
                <a16:creationId xmlns:a16="http://schemas.microsoft.com/office/drawing/2014/main" id="{20CD8446-C5EB-48BE-8966-8E18C753E669}"/>
              </a:ext>
            </a:extLst>
          </p:cNvPr>
          <p:cNvSpPr txBox="1">
            <a:spLocks noChangeAspect="1"/>
          </p:cNvSpPr>
          <p:nvPr/>
        </p:nvSpPr>
        <p:spPr>
          <a:xfrm>
            <a:off x="3504699" y="4073348"/>
            <a:ext cx="3115614" cy="2083738"/>
          </a:xfrm>
          <a:prstGeom prst="rect">
            <a:avLst/>
          </a:prstGeom>
          <a:noFill/>
          <a:ln w="57150">
            <a:solidFill>
              <a:srgbClr val="BCE9B1"/>
            </a:solidFill>
          </a:ln>
          <a:effectLst>
            <a:glow rad="63500">
              <a:schemeClr val="accent3">
                <a:satMod val="175000"/>
                <a:alpha val="40000"/>
              </a:schemeClr>
            </a:glow>
            <a:outerShdw blurRad="50800" dist="38100" dir="2700000" algn="tl" rotWithShape="0">
              <a:prstClr val="black">
                <a:alpha val="40000"/>
              </a:prstClr>
            </a:outerShdw>
          </a:effectLst>
        </p:spPr>
        <p:txBody>
          <a:bodyPr wrap="square" rtlCol="0">
            <a:noAutofit/>
          </a:bodyPr>
          <a:lstStyle/>
          <a:p>
            <a:pPr algn="just"/>
            <a:endParaRPr lang="en-US" altLang="ja-JP" sz="1058" kern="100" dirty="0">
              <a:latin typeface="游明朝" panose="02020400000000000000" pitchFamily="18" charset="-128"/>
              <a:ea typeface="Meiryo UI" panose="020B0604030504040204" pitchFamily="50" charset="-128"/>
              <a:cs typeface="Times New Roman" panose="02020603050405020304" pitchFamily="18" charset="0"/>
            </a:endParaRPr>
          </a:p>
          <a:p>
            <a:pPr algn="ctr"/>
            <a:r>
              <a:rPr lang="ja-JP" altLang="en-US" sz="1058"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a:t>
            </a:r>
            <a:r>
              <a:rPr lang="ja-JP" altLang="en-US" sz="1058" b="1"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勉強会のご案内</a:t>
            </a:r>
            <a:r>
              <a:rPr lang="ja-JP" altLang="en-US" sz="1058"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a:t>
            </a:r>
            <a:endParaRPr lang="en-US" altLang="ja-JP" sz="1058"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endParaRPr lang="en-US" altLang="ja-JP" sz="5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r>
              <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2026</a:t>
            </a:r>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年も年</a:t>
            </a:r>
            <a:r>
              <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4</a:t>
            </a:r>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回の勉強会を開催してまいります。</a:t>
            </a:r>
            <a:endPar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まずは新春勉強会を</a:t>
            </a:r>
            <a:r>
              <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1/24(</a:t>
            </a:r>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土</a:t>
            </a:r>
            <a:r>
              <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)10:00</a:t>
            </a:r>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a:t>
            </a:r>
            <a:r>
              <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11:30</a:t>
            </a:r>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に開催いたします。ご夫婦、ご家族皆様、ママ友や職場の同僚、お友達などお誘いあわせの上、是非ご参加くださいませ。</a:t>
            </a:r>
            <a:endPar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endParaRPr lang="en-US" altLang="ja-JP" sz="3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世界経済は目まぐるしく変化しています。</a:t>
            </a:r>
            <a:endPar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インフレ対策、年齢とともに変化していく家計管理、</a:t>
            </a:r>
            <a:r>
              <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NISA</a:t>
            </a:r>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や</a:t>
            </a:r>
            <a:r>
              <a:rPr lang="en-US" altLang="ja-JP" sz="1000" kern="100" dirty="0" err="1">
                <a:solidFill>
                  <a:schemeClr val="bg1"/>
                </a:solidFill>
                <a:latin typeface="游明朝" panose="02020400000000000000" pitchFamily="18" charset="-128"/>
                <a:ea typeface="Meiryo UI" panose="020B0604030504040204" pitchFamily="50" charset="-128"/>
                <a:cs typeface="Times New Roman" panose="02020603050405020304" pitchFamily="18" charset="0"/>
              </a:rPr>
              <a:t>iDeCo</a:t>
            </a:r>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、生活を守る外貨資産、変額保険の運用実績の見方など</a:t>
            </a:r>
            <a:r>
              <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a:t>
            </a:r>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みんなで楽しく一緒に学びましょう♪</a:t>
            </a:r>
            <a:endPar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endParaRPr lang="en-US" altLang="ja-JP" sz="2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endParaRPr lang="en-US" altLang="ja-JP" sz="3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r>
              <a:rPr lang="ja-JP" altLang="en-US"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rPr>
              <a:t>＃金融知識と資産額は比例する</a:t>
            </a:r>
            <a:endPar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endParaRPr lang="en-US" altLang="ja-JP" sz="1058"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endParaRPr lang="en-US" altLang="ja-JP" sz="1000"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pPr algn="ctr"/>
            <a:endParaRPr lang="en-US" altLang="ja-JP" sz="1058" kern="100" dirty="0">
              <a:solidFill>
                <a:schemeClr val="bg1"/>
              </a:solidFill>
              <a:latin typeface="游明朝" panose="02020400000000000000" pitchFamily="18" charset="-128"/>
              <a:ea typeface="Meiryo UI" panose="020B0604030504040204" pitchFamily="50" charset="-128"/>
              <a:cs typeface="Times New Roman" panose="02020603050405020304" pitchFamily="18" charset="0"/>
            </a:endParaRPr>
          </a:p>
          <a:p>
            <a:endParaRPr lang="en-US" altLang="ja-JP" sz="800" kern="100" dirty="0">
              <a:latin typeface="游明朝" panose="02020400000000000000" pitchFamily="18" charset="-128"/>
              <a:ea typeface="Meiryo UI" panose="020B0604030504040204" pitchFamily="50" charset="-128"/>
              <a:cs typeface="Times New Roman" panose="02020603050405020304" pitchFamily="18" charset="0"/>
            </a:endParaRPr>
          </a:p>
          <a:p>
            <a:endParaRPr lang="en-US" altLang="ja-JP" sz="600" kern="100" dirty="0">
              <a:latin typeface="游明朝" panose="02020400000000000000" pitchFamily="18" charset="-128"/>
              <a:ea typeface="Meiryo UI" panose="020B0604030504040204" pitchFamily="50" charset="-128"/>
              <a:cs typeface="Times New Roman" panose="02020603050405020304" pitchFamily="18" charset="0"/>
            </a:endParaRPr>
          </a:p>
        </p:txBody>
      </p:sp>
      <p:sp>
        <p:nvSpPr>
          <p:cNvPr id="58" name="テキスト ボックス 57">
            <a:extLst>
              <a:ext uri="{FF2B5EF4-FFF2-40B4-BE49-F238E27FC236}">
                <a16:creationId xmlns:a16="http://schemas.microsoft.com/office/drawing/2014/main" id="{44F73C86-7101-4998-9502-72C689193137}"/>
              </a:ext>
            </a:extLst>
          </p:cNvPr>
          <p:cNvSpPr txBox="1">
            <a:spLocks noChangeAspect="1"/>
          </p:cNvSpPr>
          <p:nvPr/>
        </p:nvSpPr>
        <p:spPr>
          <a:xfrm>
            <a:off x="199201" y="1845485"/>
            <a:ext cx="3187363" cy="2106302"/>
          </a:xfrm>
          <a:prstGeom prst="rect">
            <a:avLst/>
          </a:prstGeom>
          <a:noFill/>
          <a:ln w="57150">
            <a:solidFill>
              <a:srgbClr val="BCE9B1"/>
            </a:solidFill>
          </a:ln>
          <a:effectLst>
            <a:glow rad="63500">
              <a:schemeClr val="accent3">
                <a:satMod val="175000"/>
                <a:alpha val="40000"/>
              </a:schemeClr>
            </a:glow>
            <a:outerShdw blurRad="50800" dist="38100" dir="2700000" algn="tl" rotWithShape="0">
              <a:prstClr val="black">
                <a:alpha val="40000"/>
              </a:prstClr>
            </a:outerShdw>
          </a:effectLst>
        </p:spPr>
        <p:txBody>
          <a:bodyPr wrap="square" rtlCol="0">
            <a:noAutofit/>
          </a:bodyPr>
          <a:lstStyle/>
          <a:p>
            <a:pPr algn="ctr"/>
            <a:endParaRPr lang="en-US" altLang="ja-JP" sz="882" dirty="0">
              <a:latin typeface="HG丸ｺﾞｼｯｸM-PRO" panose="020F0600000000000000" pitchFamily="50" charset="-128"/>
              <a:ea typeface="HG丸ｺﾞｼｯｸM-PRO" panose="020F0600000000000000" pitchFamily="50" charset="-128"/>
            </a:endParaRPr>
          </a:p>
          <a:p>
            <a:pPr algn="ctr"/>
            <a:r>
              <a:rPr lang="ja-JP" altLang="en-US" sz="1058" dirty="0">
                <a:solidFill>
                  <a:schemeClr val="bg1"/>
                </a:solidFill>
                <a:latin typeface="Meiryo UI" panose="020B0604030504040204" pitchFamily="50" charset="-128"/>
                <a:ea typeface="Meiryo UI" panose="020B0604030504040204" pitchFamily="50" charset="-128"/>
              </a:rPr>
              <a:t>＜</a:t>
            </a:r>
            <a:r>
              <a:rPr lang="ja-JP" altLang="en-US" sz="1058" b="1" dirty="0">
                <a:solidFill>
                  <a:schemeClr val="bg1"/>
                </a:solidFill>
                <a:latin typeface="Meiryo UI" panose="020B0604030504040204" pitchFamily="50" charset="-128"/>
                <a:ea typeface="Meiryo UI" panose="020B0604030504040204" pitchFamily="50" charset="-128"/>
              </a:rPr>
              <a:t>年末年始のご挨拶</a:t>
            </a:r>
            <a:r>
              <a:rPr lang="ja-JP" altLang="en-US" sz="1058" dirty="0">
                <a:solidFill>
                  <a:schemeClr val="bg1"/>
                </a:solidFill>
                <a:latin typeface="Meiryo UI" panose="020B0604030504040204" pitchFamily="50" charset="-128"/>
                <a:ea typeface="Meiryo UI" panose="020B0604030504040204" pitchFamily="50" charset="-128"/>
              </a:rPr>
              <a:t>＞</a:t>
            </a:r>
            <a:endParaRPr lang="en-US" altLang="ja-JP" sz="1058" dirty="0">
              <a:solidFill>
                <a:schemeClr val="bg1"/>
              </a:solidFill>
              <a:latin typeface="Meiryo UI" panose="020B0604030504040204" pitchFamily="50" charset="-128"/>
              <a:ea typeface="Meiryo UI" panose="020B0604030504040204" pitchFamily="50" charset="-128"/>
            </a:endParaRPr>
          </a:p>
          <a:p>
            <a:pPr algn="ctr"/>
            <a:endParaRPr lang="en-US" altLang="ja-JP" sz="800" dirty="0">
              <a:solidFill>
                <a:schemeClr val="bg1"/>
              </a:solidFill>
              <a:latin typeface="Meiryo UI" panose="020B0604030504040204" pitchFamily="50" charset="-128"/>
              <a:ea typeface="Meiryo UI" panose="020B0604030504040204" pitchFamily="50" charset="-128"/>
            </a:endParaRPr>
          </a:p>
          <a:p>
            <a:r>
              <a:rPr lang="ja-JP" altLang="en-US" sz="850" dirty="0">
                <a:solidFill>
                  <a:schemeClr val="bg1"/>
                </a:solidFill>
                <a:latin typeface="Meiryo UI" panose="020B0604030504040204" pitchFamily="50" charset="-128"/>
                <a:ea typeface="Meiryo UI" panose="020B0604030504040204" pitchFamily="50" charset="-128"/>
              </a:rPr>
              <a:t>　　皆様、</a:t>
            </a:r>
            <a:r>
              <a:rPr lang="en-US" altLang="ja-JP" sz="850" dirty="0">
                <a:solidFill>
                  <a:schemeClr val="bg1"/>
                </a:solidFill>
                <a:latin typeface="Meiryo UI" panose="020B0604030504040204" pitchFamily="50" charset="-128"/>
                <a:ea typeface="Meiryo UI" panose="020B0604030504040204" pitchFamily="50" charset="-128"/>
              </a:rPr>
              <a:t>2025</a:t>
            </a:r>
            <a:r>
              <a:rPr lang="ja-JP" altLang="en-US" sz="850" dirty="0">
                <a:solidFill>
                  <a:schemeClr val="bg1"/>
                </a:solidFill>
                <a:latin typeface="Meiryo UI" panose="020B0604030504040204" pitchFamily="50" charset="-128"/>
                <a:ea typeface="Meiryo UI" panose="020B0604030504040204" pitchFamily="50" charset="-128"/>
              </a:rPr>
              <a:t>年も大変お世話になりありがとうございました。</a:t>
            </a:r>
            <a:endParaRPr lang="en-US" altLang="ja-JP" sz="850" dirty="0">
              <a:solidFill>
                <a:schemeClr val="bg1"/>
              </a:solidFill>
              <a:latin typeface="Meiryo UI" panose="020B0604030504040204" pitchFamily="50" charset="-128"/>
              <a:ea typeface="Meiryo UI" panose="020B0604030504040204" pitchFamily="50" charset="-128"/>
            </a:endParaRPr>
          </a:p>
          <a:p>
            <a:endParaRPr lang="en-US" altLang="ja-JP" sz="300" dirty="0">
              <a:solidFill>
                <a:schemeClr val="bg1"/>
              </a:solidFill>
              <a:latin typeface="Meiryo UI" panose="020B0604030504040204" pitchFamily="50" charset="-128"/>
              <a:ea typeface="Meiryo UI" panose="020B0604030504040204" pitchFamily="50" charset="-128"/>
            </a:endParaRPr>
          </a:p>
          <a:p>
            <a:r>
              <a:rPr lang="ja-JP" altLang="en-US" sz="850" dirty="0">
                <a:solidFill>
                  <a:schemeClr val="bg1"/>
                </a:solidFill>
                <a:latin typeface="Meiryo UI" panose="020B0604030504040204" pitchFamily="50" charset="-128"/>
                <a:ea typeface="Meiryo UI" panose="020B0604030504040204" pitchFamily="50" charset="-128"/>
              </a:rPr>
              <a:t>　　「</a:t>
            </a:r>
            <a:r>
              <a:rPr lang="ja-JP" altLang="en-US" sz="850" b="1" dirty="0">
                <a:solidFill>
                  <a:schemeClr val="bg1"/>
                </a:solidFill>
                <a:latin typeface="Meiryo UI" panose="020B0604030504040204" pitchFamily="50" charset="-128"/>
                <a:ea typeface="Meiryo UI" panose="020B0604030504040204" pitchFamily="50" charset="-128"/>
              </a:rPr>
              <a:t>預け先で資産は変わる</a:t>
            </a:r>
            <a:r>
              <a:rPr lang="ja-JP" altLang="en-US" sz="850" dirty="0">
                <a:solidFill>
                  <a:schemeClr val="bg1"/>
                </a:solidFill>
                <a:latin typeface="Meiryo UI" panose="020B0604030504040204" pitchFamily="50" charset="-128"/>
                <a:ea typeface="Meiryo UI" panose="020B0604030504040204" pitchFamily="50" charset="-128"/>
              </a:rPr>
              <a:t>」というテーマで勉強会を開催し</a:t>
            </a:r>
            <a:endParaRPr lang="en-US" altLang="ja-JP" sz="850" dirty="0">
              <a:solidFill>
                <a:schemeClr val="bg1"/>
              </a:solidFill>
              <a:latin typeface="Meiryo UI" panose="020B0604030504040204" pitchFamily="50" charset="-128"/>
              <a:ea typeface="Meiryo UI" panose="020B0604030504040204" pitchFamily="50" charset="-128"/>
            </a:endParaRPr>
          </a:p>
          <a:p>
            <a:r>
              <a:rPr lang="ja-JP" altLang="en-US" sz="850" dirty="0">
                <a:solidFill>
                  <a:schemeClr val="bg1"/>
                </a:solidFill>
                <a:latin typeface="Meiryo UI" panose="020B0604030504040204" pitchFamily="50" charset="-128"/>
                <a:ea typeface="Meiryo UI" panose="020B0604030504040204" pitchFamily="50" charset="-128"/>
              </a:rPr>
              <a:t>　　金融リテラシー（金融知識）を上げることを中心に</a:t>
            </a:r>
            <a:endParaRPr lang="en-US" altLang="ja-JP" sz="850" dirty="0">
              <a:solidFill>
                <a:schemeClr val="bg1"/>
              </a:solidFill>
              <a:latin typeface="Meiryo UI" panose="020B0604030504040204" pitchFamily="50" charset="-128"/>
              <a:ea typeface="Meiryo UI" panose="020B0604030504040204" pitchFamily="50" charset="-128"/>
            </a:endParaRPr>
          </a:p>
          <a:p>
            <a:r>
              <a:rPr lang="ja-JP" altLang="en-US" sz="850" dirty="0">
                <a:solidFill>
                  <a:schemeClr val="bg1"/>
                </a:solidFill>
                <a:latin typeface="Meiryo UI" panose="020B0604030504040204" pitchFamily="50" charset="-128"/>
                <a:ea typeface="Meiryo UI" panose="020B0604030504040204" pitchFamily="50" charset="-128"/>
              </a:rPr>
              <a:t>　　資産形成・資産運用・ライフプランの見直し・相続・生前整理など</a:t>
            </a:r>
            <a:endParaRPr lang="en-US" altLang="ja-JP" sz="850" dirty="0">
              <a:solidFill>
                <a:schemeClr val="bg1"/>
              </a:solidFill>
              <a:latin typeface="Meiryo UI" panose="020B0604030504040204" pitchFamily="50" charset="-128"/>
              <a:ea typeface="Meiryo UI" panose="020B0604030504040204" pitchFamily="50" charset="-128"/>
            </a:endParaRPr>
          </a:p>
          <a:p>
            <a:r>
              <a:rPr lang="ja-JP" altLang="en-US" sz="850" dirty="0">
                <a:solidFill>
                  <a:schemeClr val="bg1"/>
                </a:solidFill>
                <a:latin typeface="Meiryo UI" panose="020B0604030504040204" pitchFamily="50" charset="-128"/>
                <a:ea typeface="Meiryo UI" panose="020B0604030504040204" pitchFamily="50" charset="-128"/>
              </a:rPr>
              <a:t>　　多くのご相談をいただき、皆様と共に学び歩んだ一年でした。</a:t>
            </a:r>
            <a:endParaRPr lang="en-US" altLang="ja-JP" sz="850" dirty="0">
              <a:solidFill>
                <a:schemeClr val="bg1"/>
              </a:solidFill>
              <a:latin typeface="Meiryo UI" panose="020B0604030504040204" pitchFamily="50" charset="-128"/>
              <a:ea typeface="Meiryo UI" panose="020B0604030504040204" pitchFamily="50" charset="-128"/>
            </a:endParaRPr>
          </a:p>
          <a:p>
            <a:pPr algn="ctr"/>
            <a:endParaRPr lang="en-US" altLang="ja-JP" sz="300" b="1" dirty="0">
              <a:solidFill>
                <a:schemeClr val="bg1"/>
              </a:solidFill>
              <a:latin typeface="Meiryo UI" panose="020B0604030504040204" pitchFamily="50" charset="-128"/>
              <a:ea typeface="Meiryo UI" panose="020B0604030504040204" pitchFamily="50" charset="-128"/>
            </a:endParaRPr>
          </a:p>
          <a:p>
            <a:pPr algn="ctr"/>
            <a:r>
              <a:rPr lang="ja-JP" altLang="en-US" sz="850" b="1" dirty="0">
                <a:solidFill>
                  <a:schemeClr val="bg1"/>
                </a:solidFill>
                <a:latin typeface="Meiryo UI" panose="020B0604030504040204" pitchFamily="50" charset="-128"/>
                <a:ea typeface="Meiryo UI" panose="020B0604030504040204" pitchFamily="50" charset="-128"/>
              </a:rPr>
              <a:t>　</a:t>
            </a:r>
            <a:r>
              <a:rPr lang="ja-JP" altLang="en-US" sz="800" b="1" dirty="0">
                <a:solidFill>
                  <a:schemeClr val="bg1"/>
                </a:solidFill>
                <a:latin typeface="Meiryo UI" panose="020B0604030504040204" pitchFamily="50" charset="-128"/>
                <a:ea typeface="Meiryo UI" panose="020B0604030504040204" pitchFamily="50" charset="-128"/>
              </a:rPr>
              <a:t>心よりお礼申し上げます</a:t>
            </a:r>
            <a:r>
              <a:rPr lang="ja-JP" altLang="en-US" sz="800" dirty="0">
                <a:solidFill>
                  <a:schemeClr val="bg1"/>
                </a:solidFill>
                <a:latin typeface="Meiryo UI" panose="020B0604030504040204" pitchFamily="50" charset="-128"/>
                <a:ea typeface="Meiryo UI" panose="020B0604030504040204" pitchFamily="50" charset="-128"/>
              </a:rPr>
              <a:t>。</a:t>
            </a:r>
            <a:endParaRPr lang="en-US" altLang="ja-JP" sz="800" dirty="0">
              <a:solidFill>
                <a:schemeClr val="bg1"/>
              </a:solidFill>
              <a:latin typeface="Meiryo UI" panose="020B0604030504040204" pitchFamily="50" charset="-128"/>
              <a:ea typeface="Meiryo UI" panose="020B0604030504040204" pitchFamily="50" charset="-128"/>
            </a:endParaRPr>
          </a:p>
          <a:p>
            <a:pPr algn="ctr"/>
            <a:r>
              <a:rPr lang="en-US" altLang="ja-JP" sz="850" dirty="0">
                <a:solidFill>
                  <a:schemeClr val="bg1"/>
                </a:solidFill>
                <a:latin typeface="Meiryo UI" panose="020B0604030504040204" pitchFamily="50" charset="-128"/>
                <a:ea typeface="Meiryo UI" panose="020B0604030504040204" pitchFamily="50" charset="-128"/>
              </a:rPr>
              <a:t>2026</a:t>
            </a:r>
            <a:r>
              <a:rPr lang="ja-JP" altLang="en-US" sz="850" dirty="0">
                <a:solidFill>
                  <a:schemeClr val="bg1"/>
                </a:solidFill>
                <a:latin typeface="Meiryo UI" panose="020B0604030504040204" pitchFamily="50" charset="-128"/>
                <a:ea typeface="Meiryo UI" panose="020B0604030504040204" pitchFamily="50" charset="-128"/>
              </a:rPr>
              <a:t>年も皆様のお役に立てることができるよう</a:t>
            </a:r>
            <a:endParaRPr lang="en-US" altLang="ja-JP" sz="850" dirty="0">
              <a:solidFill>
                <a:schemeClr val="bg1"/>
              </a:solidFill>
              <a:latin typeface="Meiryo UI" panose="020B0604030504040204" pitchFamily="50" charset="-128"/>
              <a:ea typeface="Meiryo UI" panose="020B0604030504040204" pitchFamily="50" charset="-128"/>
            </a:endParaRPr>
          </a:p>
          <a:p>
            <a:pPr algn="ctr"/>
            <a:r>
              <a:rPr lang="ja-JP" altLang="en-US" sz="850" dirty="0">
                <a:solidFill>
                  <a:schemeClr val="bg1"/>
                </a:solidFill>
                <a:latin typeface="Meiryo UI" panose="020B0604030504040204" pitchFamily="50" charset="-128"/>
                <a:ea typeface="Meiryo UI" panose="020B0604030504040204" pitchFamily="50" charset="-128"/>
              </a:rPr>
              <a:t>精進してまいります。どうぞよろしくお願いいたします。</a:t>
            </a:r>
            <a:endParaRPr lang="en-US" altLang="ja-JP" sz="850" dirty="0">
              <a:solidFill>
                <a:schemeClr val="bg1"/>
              </a:solidFill>
              <a:latin typeface="Meiryo UI" panose="020B0604030504040204" pitchFamily="50" charset="-128"/>
              <a:ea typeface="Meiryo UI" panose="020B0604030504040204" pitchFamily="50" charset="-128"/>
            </a:endParaRPr>
          </a:p>
          <a:p>
            <a:pPr algn="ctr"/>
            <a:r>
              <a:rPr lang="ja-JP" altLang="en-US" sz="850" b="1" dirty="0">
                <a:solidFill>
                  <a:schemeClr val="bg1"/>
                </a:solidFill>
                <a:latin typeface="Meiryo UI" panose="020B0604030504040204" pitchFamily="50" charset="-128"/>
                <a:ea typeface="Meiryo UI" panose="020B0604030504040204" pitchFamily="50" charset="-128"/>
              </a:rPr>
              <a:t>この一年も皆様にとって良い年になりますよう</a:t>
            </a:r>
            <a:endParaRPr lang="en-US" altLang="ja-JP" sz="850" b="1" dirty="0">
              <a:solidFill>
                <a:schemeClr val="bg1"/>
              </a:solidFill>
              <a:latin typeface="Meiryo UI" panose="020B0604030504040204" pitchFamily="50" charset="-128"/>
              <a:ea typeface="Meiryo UI" panose="020B0604030504040204" pitchFamily="50" charset="-128"/>
            </a:endParaRPr>
          </a:p>
          <a:p>
            <a:pPr algn="ctr"/>
            <a:r>
              <a:rPr lang="ja-JP" altLang="en-US" sz="850" b="1" dirty="0">
                <a:solidFill>
                  <a:schemeClr val="bg1"/>
                </a:solidFill>
                <a:latin typeface="Meiryo UI" panose="020B0604030504040204" pitchFamily="50" charset="-128"/>
                <a:ea typeface="Meiryo UI" panose="020B0604030504040204" pitchFamily="50" charset="-128"/>
              </a:rPr>
              <a:t>心よりお祈り申しげます</a:t>
            </a:r>
            <a:r>
              <a:rPr lang="ja-JP" altLang="en-US" sz="850" b="1" dirty="0">
                <a:latin typeface="Meiryo UI" panose="020B0604030504040204" pitchFamily="50" charset="-128"/>
                <a:ea typeface="Meiryo UI" panose="020B0604030504040204" pitchFamily="50" charset="-128"/>
              </a:rPr>
              <a:t>🎍</a:t>
            </a:r>
            <a:endParaRPr lang="en-US" altLang="ja-JP" sz="850" b="1" dirty="0">
              <a:latin typeface="HG丸ｺﾞｼｯｸM-PRO" panose="020F0600000000000000" pitchFamily="50" charset="-128"/>
              <a:ea typeface="HG丸ｺﾞｼｯｸM-PRO" panose="020F0600000000000000" pitchFamily="50" charset="-128"/>
            </a:endParaRPr>
          </a:p>
          <a:p>
            <a:endParaRPr lang="en-US" altLang="ja-JP" sz="850" dirty="0">
              <a:latin typeface="HG丸ｺﾞｼｯｸM-PRO" panose="020F0600000000000000" pitchFamily="50" charset="-128"/>
              <a:ea typeface="HG丸ｺﾞｼｯｸM-PRO" panose="020F0600000000000000" pitchFamily="50" charset="-128"/>
            </a:endParaRPr>
          </a:p>
          <a:p>
            <a:endParaRPr lang="en-US" altLang="ja-JP" sz="882" dirty="0">
              <a:latin typeface="HG丸ｺﾞｼｯｸM-PRO" panose="020F0600000000000000" pitchFamily="50" charset="-128"/>
              <a:ea typeface="HG丸ｺﾞｼｯｸM-PRO" panose="020F0600000000000000" pitchFamily="50" charset="-128"/>
            </a:endParaRPr>
          </a:p>
          <a:p>
            <a:endParaRPr lang="en-US" altLang="ja-JP" sz="882" dirty="0">
              <a:latin typeface="HG丸ｺﾞｼｯｸM-PRO" panose="020F0600000000000000" pitchFamily="50" charset="-128"/>
              <a:ea typeface="HG丸ｺﾞｼｯｸM-PRO" panose="020F0600000000000000" pitchFamily="50" charset="-128"/>
            </a:endParaRPr>
          </a:p>
          <a:p>
            <a:endParaRPr lang="en-US" altLang="ja-JP" sz="882" dirty="0">
              <a:latin typeface="HG丸ｺﾞｼｯｸM-PRO" panose="020F0600000000000000" pitchFamily="50" charset="-128"/>
              <a:ea typeface="HG丸ｺﾞｼｯｸM-PRO" panose="020F0600000000000000" pitchFamily="50" charset="-128"/>
            </a:endParaRPr>
          </a:p>
          <a:p>
            <a:r>
              <a:rPr lang="ja-JP" altLang="en-US" sz="882" dirty="0">
                <a:latin typeface="HG丸ｺﾞｼｯｸM-PRO" panose="020F0600000000000000" pitchFamily="50" charset="-128"/>
                <a:ea typeface="HG丸ｺﾞｼｯｸM-PRO" panose="020F0600000000000000" pitchFamily="50" charset="-128"/>
              </a:rPr>
              <a:t>　　　　　　　　　　　　　　　　　　　　　　</a:t>
            </a:r>
            <a:endParaRPr lang="en-US" altLang="ja-JP" sz="882" dirty="0">
              <a:latin typeface="HG丸ｺﾞｼｯｸM-PRO" panose="020F0600000000000000" pitchFamily="50" charset="-128"/>
              <a:ea typeface="HG丸ｺﾞｼｯｸM-PRO" panose="020F0600000000000000" pitchFamily="50" charset="-128"/>
            </a:endParaRPr>
          </a:p>
        </p:txBody>
      </p:sp>
      <p:sp>
        <p:nvSpPr>
          <p:cNvPr id="28" name="テキスト ボックス 27">
            <a:extLst>
              <a:ext uri="{FF2B5EF4-FFF2-40B4-BE49-F238E27FC236}">
                <a16:creationId xmlns:a16="http://schemas.microsoft.com/office/drawing/2014/main" id="{36820449-9CFD-4D58-83D6-BCF98F2D5A62}"/>
              </a:ext>
            </a:extLst>
          </p:cNvPr>
          <p:cNvSpPr txBox="1">
            <a:spLocks noChangeAspect="1"/>
          </p:cNvSpPr>
          <p:nvPr/>
        </p:nvSpPr>
        <p:spPr>
          <a:xfrm>
            <a:off x="199201" y="4069518"/>
            <a:ext cx="3187362" cy="2083737"/>
          </a:xfrm>
          <a:prstGeom prst="rect">
            <a:avLst/>
          </a:prstGeom>
          <a:noFill/>
          <a:ln w="57150">
            <a:solidFill>
              <a:srgbClr val="BCE9B1"/>
            </a:solidFill>
          </a:ln>
          <a:effectLst>
            <a:glow rad="63500">
              <a:schemeClr val="accent3">
                <a:satMod val="175000"/>
                <a:alpha val="40000"/>
              </a:schemeClr>
            </a:glow>
            <a:outerShdw blurRad="50800" dist="38100" dir="2700000" algn="tl" rotWithShape="0">
              <a:prstClr val="black">
                <a:alpha val="40000"/>
              </a:prstClr>
            </a:outerShdw>
          </a:effectLst>
        </p:spPr>
        <p:txBody>
          <a:bodyPr wrap="square" rtlCol="0">
            <a:noAutofit/>
          </a:bodyPr>
          <a:lstStyle/>
          <a:p>
            <a:pPr algn="ctr"/>
            <a:endParaRPr lang="en-US" altLang="ja-JP" sz="1058" dirty="0">
              <a:latin typeface="Meiryo UI" panose="020B0604030504040204" pitchFamily="50" charset="-128"/>
              <a:ea typeface="Meiryo UI" panose="020B0604030504040204" pitchFamily="50" charset="-128"/>
            </a:endParaRPr>
          </a:p>
          <a:p>
            <a:pPr algn="ctr"/>
            <a:r>
              <a:rPr lang="ja-JP" altLang="en-US" sz="1058" dirty="0">
                <a:solidFill>
                  <a:schemeClr val="bg1"/>
                </a:solidFill>
                <a:latin typeface="Meiryo UI" panose="020B0604030504040204" pitchFamily="50" charset="-128"/>
                <a:ea typeface="Meiryo UI" panose="020B0604030504040204" pitchFamily="50" charset="-128"/>
              </a:rPr>
              <a:t>＜</a:t>
            </a:r>
            <a:r>
              <a:rPr lang="ja-JP" altLang="en-US" sz="1058" b="1" dirty="0">
                <a:solidFill>
                  <a:schemeClr val="bg1"/>
                </a:solidFill>
                <a:latin typeface="Meiryo UI" panose="020B0604030504040204" pitchFamily="50" charset="-128"/>
                <a:ea typeface="Meiryo UI" panose="020B0604030504040204" pitchFamily="50" charset="-128"/>
              </a:rPr>
              <a:t>おすすめの本</a:t>
            </a:r>
            <a:r>
              <a:rPr lang="ja-JP" altLang="en-US" sz="1058" dirty="0">
                <a:solidFill>
                  <a:schemeClr val="bg1"/>
                </a:solidFill>
                <a:latin typeface="Meiryo UI" panose="020B0604030504040204" pitchFamily="50" charset="-128"/>
                <a:ea typeface="Meiryo UI" panose="020B0604030504040204" pitchFamily="50" charset="-128"/>
              </a:rPr>
              <a:t>＞</a:t>
            </a:r>
            <a:endParaRPr lang="en-US" altLang="ja-JP" sz="1058" dirty="0">
              <a:solidFill>
                <a:schemeClr val="bg1"/>
              </a:solidFill>
              <a:latin typeface="Meiryo UI" panose="020B0604030504040204" pitchFamily="50" charset="-128"/>
              <a:ea typeface="Meiryo UI" panose="020B0604030504040204" pitchFamily="50" charset="-128"/>
            </a:endParaRPr>
          </a:p>
          <a:p>
            <a:pPr algn="ctr"/>
            <a:endParaRPr lang="en-US" altLang="ja-JP" sz="500" dirty="0">
              <a:solidFill>
                <a:schemeClr val="bg1"/>
              </a:solidFill>
              <a:latin typeface="Meiryo UI" panose="020B0604030504040204" pitchFamily="50" charset="-128"/>
              <a:ea typeface="Meiryo UI" panose="020B0604030504040204" pitchFamily="50" charset="-128"/>
            </a:endParaRPr>
          </a:p>
          <a:p>
            <a:r>
              <a:rPr lang="ja-JP" altLang="en-US" sz="800" dirty="0">
                <a:solidFill>
                  <a:schemeClr val="bg1"/>
                </a:solidFill>
                <a:latin typeface="Meiryo UI" panose="020B0604030504040204" pitchFamily="50" charset="-128"/>
                <a:ea typeface="Meiryo UI" panose="020B0604030504040204" pitchFamily="50" charset="-128"/>
              </a:rPr>
              <a:t>★ココ・シャネルの</a:t>
            </a:r>
            <a:r>
              <a:rPr lang="en-US" altLang="ja-JP" sz="800" dirty="0">
                <a:solidFill>
                  <a:schemeClr val="bg1"/>
                </a:solidFill>
                <a:latin typeface="Meiryo UI" panose="020B0604030504040204" pitchFamily="50" charset="-128"/>
                <a:ea typeface="Meiryo UI" panose="020B0604030504040204" pitchFamily="50" charset="-128"/>
              </a:rPr>
              <a:t>【</a:t>
            </a:r>
            <a:r>
              <a:rPr lang="ja-JP" altLang="en-US" sz="800" b="1" dirty="0">
                <a:solidFill>
                  <a:schemeClr val="bg1"/>
                </a:solidFill>
                <a:latin typeface="Meiryo UI" panose="020B0604030504040204" pitchFamily="50" charset="-128"/>
                <a:ea typeface="Meiryo UI" panose="020B0604030504040204" pitchFamily="50" charset="-128"/>
              </a:rPr>
              <a:t>一流の思考法</a:t>
            </a:r>
            <a:r>
              <a:rPr lang="en-US" altLang="ja-JP" sz="800" b="1" dirty="0">
                <a:solidFill>
                  <a:schemeClr val="bg1"/>
                </a:solidFill>
                <a:latin typeface="Meiryo UI" panose="020B0604030504040204" pitchFamily="50" charset="-128"/>
                <a:ea typeface="Meiryo UI" panose="020B0604030504040204" pitchFamily="50" charset="-128"/>
              </a:rPr>
              <a:t>】</a:t>
            </a:r>
            <a:r>
              <a:rPr lang="en-US" altLang="ja-JP" sz="800" dirty="0">
                <a:solidFill>
                  <a:schemeClr val="bg1"/>
                </a:solidFill>
                <a:latin typeface="Meiryo UI" panose="020B0604030504040204" pitchFamily="50" charset="-128"/>
                <a:ea typeface="Meiryo UI" panose="020B0604030504040204" pitchFamily="50" charset="-128"/>
              </a:rPr>
              <a:t>…</a:t>
            </a:r>
            <a:r>
              <a:rPr lang="ja-JP" altLang="en-US" sz="800" dirty="0">
                <a:solidFill>
                  <a:schemeClr val="bg1"/>
                </a:solidFill>
                <a:latin typeface="Meiryo UI" panose="020B0604030504040204" pitchFamily="50" charset="-128"/>
                <a:ea typeface="Meiryo UI" panose="020B0604030504040204" pitchFamily="50" charset="-128"/>
              </a:rPr>
              <a:t>一流とは常識ではなく「自分」を生きる人・私の人生は私がデザインする・一流は周囲に流されず「自分」の声で生きる・一流は完璧より挑戦し続ける「姿勢」を選ぶ・一流は他人が決めた役割ではなく「自分が選んだ姿」で生きる</a:t>
            </a:r>
            <a:endParaRPr lang="en-US" altLang="ja-JP" sz="800" dirty="0">
              <a:solidFill>
                <a:schemeClr val="bg1"/>
              </a:solidFill>
              <a:latin typeface="Meiryo UI" panose="020B0604030504040204" pitchFamily="50" charset="-128"/>
              <a:ea typeface="Meiryo UI" panose="020B0604030504040204" pitchFamily="50" charset="-128"/>
            </a:endParaRPr>
          </a:p>
          <a:p>
            <a:endParaRPr lang="en-US" altLang="ja-JP" sz="300" dirty="0">
              <a:solidFill>
                <a:srgbClr val="FF0000"/>
              </a:solidFill>
              <a:latin typeface="Meiryo UI" panose="020B0604030504040204" pitchFamily="50" charset="-128"/>
              <a:ea typeface="Meiryo UI" panose="020B0604030504040204" pitchFamily="50" charset="-128"/>
            </a:endParaRPr>
          </a:p>
          <a:p>
            <a:r>
              <a:rPr lang="ja-JP" altLang="en-US" sz="800" dirty="0">
                <a:solidFill>
                  <a:schemeClr val="bg1"/>
                </a:solidFill>
                <a:latin typeface="Meiryo UI" panose="020B0604030504040204" pitchFamily="50" charset="-128"/>
                <a:ea typeface="Meiryo UI" panose="020B0604030504040204" pitchFamily="50" charset="-128"/>
              </a:rPr>
              <a:t>★</a:t>
            </a:r>
            <a:r>
              <a:rPr lang="en-US" altLang="ja-JP" sz="800" dirty="0">
                <a:solidFill>
                  <a:schemeClr val="bg1"/>
                </a:solidFill>
                <a:latin typeface="Meiryo UI" panose="020B0604030504040204" pitchFamily="50" charset="-128"/>
                <a:ea typeface="Meiryo UI" panose="020B0604030504040204" pitchFamily="50" charset="-128"/>
              </a:rPr>
              <a:t>【</a:t>
            </a:r>
            <a:r>
              <a:rPr lang="ja-JP" altLang="en-US" sz="800" b="1" dirty="0">
                <a:solidFill>
                  <a:schemeClr val="bg1"/>
                </a:solidFill>
                <a:latin typeface="Meiryo UI" panose="020B0604030504040204" pitchFamily="50" charset="-128"/>
                <a:ea typeface="Meiryo UI" panose="020B0604030504040204" pitchFamily="50" charset="-128"/>
              </a:rPr>
              <a:t>限りある時間の使い方</a:t>
            </a:r>
            <a:r>
              <a:rPr lang="en-US" altLang="ja-JP" sz="800" dirty="0">
                <a:solidFill>
                  <a:schemeClr val="bg1"/>
                </a:solidFill>
                <a:latin typeface="Meiryo UI" panose="020B0604030504040204" pitchFamily="50" charset="-128"/>
                <a:ea typeface="Meiryo UI" panose="020B0604030504040204" pitchFamily="50" charset="-128"/>
              </a:rPr>
              <a:t>】…</a:t>
            </a:r>
            <a:r>
              <a:rPr lang="ja-JP" altLang="en-US" sz="800" dirty="0">
                <a:solidFill>
                  <a:schemeClr val="bg1"/>
                </a:solidFill>
                <a:latin typeface="Meiryo UI" panose="020B0604030504040204" pitchFamily="50" charset="-128"/>
                <a:ea typeface="Meiryo UI" panose="020B0604030504040204" pitchFamily="50" charset="-128"/>
              </a:rPr>
              <a:t>人生には今しか存在しない・本当の敵は自分の中に存在する・時間と戦っても勝ち目はない</a:t>
            </a:r>
            <a:endParaRPr lang="en-US" altLang="ja-JP" sz="800" dirty="0">
              <a:solidFill>
                <a:schemeClr val="bg1"/>
              </a:solidFill>
              <a:latin typeface="Meiryo UI" panose="020B0604030504040204" pitchFamily="50" charset="-128"/>
              <a:ea typeface="Meiryo UI" panose="020B0604030504040204" pitchFamily="50" charset="-128"/>
            </a:endParaRPr>
          </a:p>
          <a:p>
            <a:endParaRPr lang="en-US" altLang="ja-JP" sz="300" dirty="0">
              <a:solidFill>
                <a:schemeClr val="bg1"/>
              </a:solidFill>
              <a:latin typeface="Meiryo UI" panose="020B0604030504040204" pitchFamily="50" charset="-128"/>
              <a:ea typeface="Meiryo UI" panose="020B0604030504040204" pitchFamily="50" charset="-128"/>
            </a:endParaRPr>
          </a:p>
          <a:p>
            <a:r>
              <a:rPr lang="ja-JP" altLang="en-US" sz="800" dirty="0">
                <a:solidFill>
                  <a:schemeClr val="bg1"/>
                </a:solidFill>
                <a:latin typeface="Meiryo UI" panose="020B0604030504040204" pitchFamily="50" charset="-128"/>
                <a:ea typeface="Meiryo UI" panose="020B0604030504040204" pitchFamily="50" charset="-128"/>
              </a:rPr>
              <a:t>★</a:t>
            </a:r>
            <a:r>
              <a:rPr lang="en-US" altLang="ja-JP" sz="800" dirty="0">
                <a:solidFill>
                  <a:schemeClr val="bg1"/>
                </a:solidFill>
                <a:latin typeface="Meiryo UI" panose="020B0604030504040204" pitchFamily="50" charset="-128"/>
                <a:ea typeface="Meiryo UI" panose="020B0604030504040204" pitchFamily="50" charset="-128"/>
              </a:rPr>
              <a:t>【</a:t>
            </a:r>
            <a:r>
              <a:rPr lang="ja-JP" altLang="en-US" sz="800" b="1" dirty="0">
                <a:solidFill>
                  <a:schemeClr val="bg1"/>
                </a:solidFill>
                <a:latin typeface="Meiryo UI" panose="020B0604030504040204" pitchFamily="50" charset="-128"/>
                <a:ea typeface="Meiryo UI" panose="020B0604030504040204" pitchFamily="50" charset="-128"/>
              </a:rPr>
              <a:t>やり抜く力</a:t>
            </a:r>
            <a:r>
              <a:rPr lang="en-US" altLang="ja-JP" sz="800" dirty="0">
                <a:solidFill>
                  <a:schemeClr val="bg1"/>
                </a:solidFill>
                <a:latin typeface="Meiryo UI" panose="020B0604030504040204" pitchFamily="50" charset="-128"/>
                <a:ea typeface="Meiryo UI" panose="020B0604030504040204" pitchFamily="50" charset="-128"/>
              </a:rPr>
              <a:t>】…</a:t>
            </a:r>
            <a:r>
              <a:rPr lang="ja-JP" altLang="en-US" sz="800" dirty="0">
                <a:solidFill>
                  <a:schemeClr val="bg1"/>
                </a:solidFill>
                <a:latin typeface="Meiryo UI" panose="020B0604030504040204" pitchFamily="50" charset="-128"/>
                <a:ea typeface="Meiryo UI" panose="020B0604030504040204" pitchFamily="50" charset="-128"/>
              </a:rPr>
              <a:t>やり抜く力は成功の重要な原動力であり</a:t>
            </a:r>
            <a:r>
              <a:rPr lang="en-US" altLang="ja-JP" sz="800" dirty="0">
                <a:solidFill>
                  <a:schemeClr val="bg1"/>
                </a:solidFill>
                <a:latin typeface="Meiryo UI" panose="020B0604030504040204" pitchFamily="50" charset="-128"/>
                <a:ea typeface="Meiryo UI" panose="020B0604030504040204" pitchFamily="50" charset="-128"/>
              </a:rPr>
              <a:t>IQ</a:t>
            </a:r>
            <a:r>
              <a:rPr lang="ja-JP" altLang="en-US" sz="800" dirty="0">
                <a:solidFill>
                  <a:schemeClr val="bg1"/>
                </a:solidFill>
                <a:latin typeface="Meiryo UI" panose="020B0604030504040204" pitchFamily="50" charset="-128"/>
                <a:ea typeface="Meiryo UI" panose="020B0604030504040204" pitchFamily="50" charset="-128"/>
              </a:rPr>
              <a:t>や他の才能では説明できない成功の差を埋める</a:t>
            </a:r>
            <a:endParaRPr lang="en-US" altLang="ja-JP" sz="800" dirty="0">
              <a:solidFill>
                <a:schemeClr val="bg1"/>
              </a:solidFill>
              <a:latin typeface="Meiryo UI" panose="020B0604030504040204" pitchFamily="50" charset="-128"/>
              <a:ea typeface="Meiryo UI" panose="020B0604030504040204" pitchFamily="50" charset="-128"/>
            </a:endParaRPr>
          </a:p>
          <a:p>
            <a:endParaRPr lang="en-US" altLang="ja-JP" sz="300" dirty="0">
              <a:solidFill>
                <a:schemeClr val="bg1"/>
              </a:solidFill>
              <a:latin typeface="Meiryo UI" panose="020B0604030504040204" pitchFamily="50" charset="-128"/>
              <a:ea typeface="Meiryo UI" panose="020B0604030504040204" pitchFamily="50" charset="-128"/>
            </a:endParaRPr>
          </a:p>
          <a:p>
            <a:r>
              <a:rPr lang="ja-JP" altLang="en-US" sz="800" dirty="0">
                <a:solidFill>
                  <a:schemeClr val="bg1"/>
                </a:solidFill>
                <a:latin typeface="Meiryo UI" panose="020B0604030504040204" pitchFamily="50" charset="-128"/>
                <a:ea typeface="Meiryo UI" panose="020B0604030504040204" pitchFamily="50" charset="-128"/>
              </a:rPr>
              <a:t>★</a:t>
            </a:r>
            <a:r>
              <a:rPr lang="en-US" altLang="ja-JP" sz="800" dirty="0">
                <a:solidFill>
                  <a:schemeClr val="bg1"/>
                </a:solidFill>
                <a:latin typeface="Meiryo UI" panose="020B0604030504040204" pitchFamily="50" charset="-128"/>
                <a:ea typeface="Meiryo UI" panose="020B0604030504040204" pitchFamily="50" charset="-128"/>
              </a:rPr>
              <a:t>【</a:t>
            </a:r>
            <a:r>
              <a:rPr lang="ja-JP" altLang="en-US" sz="800" b="1" dirty="0">
                <a:solidFill>
                  <a:schemeClr val="bg1"/>
                </a:solidFill>
                <a:latin typeface="Meiryo UI" panose="020B0604030504040204" pitchFamily="50" charset="-128"/>
                <a:ea typeface="Meiryo UI" panose="020B0604030504040204" pitchFamily="50" charset="-128"/>
              </a:rPr>
              <a:t>覚悟の磨き方</a:t>
            </a:r>
            <a:r>
              <a:rPr lang="en-US" altLang="ja-JP" sz="800" dirty="0">
                <a:solidFill>
                  <a:schemeClr val="bg1"/>
                </a:solidFill>
                <a:latin typeface="Meiryo UI" panose="020B0604030504040204" pitchFamily="50" charset="-128"/>
                <a:ea typeface="Meiryo UI" panose="020B0604030504040204" pitchFamily="50" charset="-128"/>
              </a:rPr>
              <a:t>】…</a:t>
            </a:r>
            <a:r>
              <a:rPr lang="ja-JP" altLang="en-US" sz="800" dirty="0">
                <a:solidFill>
                  <a:schemeClr val="bg1"/>
                </a:solidFill>
                <a:latin typeface="Meiryo UI" panose="020B0604030504040204" pitchFamily="50" charset="-128"/>
                <a:ea typeface="Meiryo UI" panose="020B0604030504040204" pitchFamily="50" charset="-128"/>
              </a:rPr>
              <a:t>夢なき者に成功はない・知識は行動を伴わなければ意味はない・「目的意識、行動力そして自分への約束を守る誠実さ」が逆境を乗り越え大きな志を成し遂げるための覚悟を磨く鍵</a:t>
            </a:r>
            <a:endParaRPr lang="en-US" altLang="ja-JP" sz="800" dirty="0">
              <a:solidFill>
                <a:schemeClr val="bg1"/>
              </a:solidFill>
              <a:latin typeface="Meiryo UI" panose="020B0604030504040204" pitchFamily="50" charset="-128"/>
              <a:ea typeface="Meiryo UI" panose="020B0604030504040204" pitchFamily="50" charset="-128"/>
            </a:endParaRPr>
          </a:p>
          <a:p>
            <a:pPr algn="ctr"/>
            <a:endParaRPr lang="en-US" altLang="ja-JP" sz="900" dirty="0">
              <a:solidFill>
                <a:schemeClr val="bg1"/>
              </a:solidFill>
              <a:latin typeface="Meiryo UI" panose="020B0604030504040204" pitchFamily="50" charset="-128"/>
              <a:ea typeface="Meiryo UI" panose="020B0604030504040204" pitchFamily="50" charset="-128"/>
            </a:endParaRPr>
          </a:p>
          <a:p>
            <a:endParaRPr lang="en-US" altLang="ja-JP" sz="1050" dirty="0">
              <a:solidFill>
                <a:schemeClr val="bg1"/>
              </a:solidFill>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endParaRPr lang="en-US" altLang="ja-JP" sz="800" b="1" dirty="0">
              <a:solidFill>
                <a:srgbClr val="FF0000"/>
              </a:solidFill>
              <a:latin typeface="Meiryo UI" panose="020B0604030504040204" pitchFamily="50" charset="-128"/>
              <a:ea typeface="Meiryo UI" panose="020B0604030504040204" pitchFamily="50" charset="-128"/>
            </a:endParaRPr>
          </a:p>
          <a:p>
            <a:endParaRPr lang="en-US" altLang="ja-JP" sz="300" b="1" dirty="0">
              <a:solidFill>
                <a:srgbClr val="FF0000"/>
              </a:solidFill>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81907C07-8993-4FD3-90A3-858D205374EE}"/>
              </a:ext>
            </a:extLst>
          </p:cNvPr>
          <p:cNvSpPr txBox="1"/>
          <p:nvPr/>
        </p:nvSpPr>
        <p:spPr>
          <a:xfrm>
            <a:off x="255265" y="8567876"/>
            <a:ext cx="6350235" cy="1297535"/>
          </a:xfrm>
          <a:prstGeom prst="rect">
            <a:avLst/>
          </a:prstGeom>
          <a:solidFill>
            <a:srgbClr val="FBE5EF"/>
          </a:solidFill>
          <a:ln>
            <a:solidFill>
              <a:srgbClr val="BCE9B1"/>
            </a:solidFill>
          </a:ln>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ja-JP" altLang="en-US" sz="1058" dirty="0">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♧資産形成、家計相談、保障の見直しなど</a:t>
            </a:r>
            <a:r>
              <a:rPr lang="ja-JP" altLang="en-US" sz="1000" dirty="0">
                <a:latin typeface="Meiryo UI" panose="020B0604030504040204" pitchFamily="50" charset="-128"/>
                <a:ea typeface="Meiryo UI" panose="020B0604030504040204" pitchFamily="50" charset="-128"/>
              </a:rPr>
              <a:t>お気軽にご連絡ください♧</a:t>
            </a:r>
            <a:endParaRPr lang="en-US" altLang="ja-JP" sz="1000" dirty="0">
              <a:latin typeface="Meiryo UI" panose="020B0604030504040204" pitchFamily="50" charset="-128"/>
              <a:ea typeface="Meiryo UI" panose="020B0604030504040204" pitchFamily="50" charset="-128"/>
            </a:endParaRPr>
          </a:p>
          <a:p>
            <a:pPr algn="ctr"/>
            <a:r>
              <a:rPr lang="ja-JP" altLang="en-US" sz="1058" b="1" dirty="0">
                <a:latin typeface="Meiryo UI" panose="020B0604030504040204" pitchFamily="50" charset="-128"/>
                <a:ea typeface="Meiryo UI" panose="020B0604030504040204" pitchFamily="50" charset="-128"/>
              </a:rPr>
              <a:t>　 　　　　　　　　　　　</a:t>
            </a:r>
            <a:endParaRPr kumimoji="1" lang="en-US" altLang="ja-JP" sz="1058" b="1" dirty="0">
              <a:latin typeface="Meiryo UI" panose="020B0604030504040204" pitchFamily="50" charset="-128"/>
              <a:ea typeface="Meiryo UI" panose="020B0604030504040204" pitchFamily="50" charset="-128"/>
            </a:endParaRPr>
          </a:p>
          <a:p>
            <a:pPr algn="ctr"/>
            <a:r>
              <a:rPr kumimoji="1" lang="ja-JP" altLang="en-US" sz="1058" dirty="0">
                <a:latin typeface="Meiryo UI" panose="020B0604030504040204" pitchFamily="50" charset="-128"/>
                <a:ea typeface="Meiryo UI" panose="020B0604030504040204" pitchFamily="50" charset="-128"/>
              </a:rPr>
              <a:t>　　　　</a:t>
            </a:r>
            <a:r>
              <a:rPr kumimoji="1" lang="ja-JP" altLang="en-US" sz="1058" b="1" dirty="0">
                <a:latin typeface="Meiryo UI" panose="020B0604030504040204" pitchFamily="50" charset="-128"/>
                <a:ea typeface="Meiryo UI" panose="020B0604030504040204" pitchFamily="50" charset="-128"/>
              </a:rPr>
              <a:t>　</a:t>
            </a:r>
            <a:r>
              <a:rPr kumimoji="1" lang="en-US" altLang="ja-JP" sz="1100" b="1" dirty="0">
                <a:latin typeface="Meiryo UI" panose="020B0604030504040204" pitchFamily="50" charset="-128"/>
                <a:ea typeface="Meiryo UI" panose="020B0604030504040204" pitchFamily="50" charset="-128"/>
              </a:rPr>
              <a:t>FP</a:t>
            </a:r>
            <a:r>
              <a:rPr kumimoji="1" lang="ja-JP" altLang="en-US" sz="1100" b="1" dirty="0">
                <a:latin typeface="Meiryo UI" panose="020B0604030504040204" pitchFamily="50" charset="-128"/>
                <a:ea typeface="Meiryo UI" panose="020B0604030504040204" pitchFamily="50" charset="-128"/>
              </a:rPr>
              <a:t>オフィス神田  　</a:t>
            </a:r>
            <a:r>
              <a:rPr kumimoji="1" lang="ja-JP" altLang="en-US" sz="1058" dirty="0">
                <a:latin typeface="Meiryo UI" panose="020B0604030504040204" pitchFamily="50" charset="-128"/>
                <a:ea typeface="Meiryo UI" panose="020B0604030504040204" pitchFamily="50" charset="-128"/>
              </a:rPr>
              <a:t>神田 千穂</a:t>
            </a:r>
            <a:endParaRPr kumimoji="1" lang="en-US" altLang="ja-JP" sz="1058" dirty="0">
              <a:latin typeface="Meiryo UI" panose="020B0604030504040204" pitchFamily="50" charset="-128"/>
              <a:ea typeface="Meiryo UI" panose="020B0604030504040204" pitchFamily="50" charset="-128"/>
            </a:endParaRPr>
          </a:p>
          <a:p>
            <a:pPr algn="ctr"/>
            <a:endParaRPr kumimoji="1" lang="en-US" altLang="ja-JP" sz="1058" dirty="0">
              <a:latin typeface="Meiryo UI" panose="020B0604030504040204" pitchFamily="50" charset="-128"/>
              <a:ea typeface="Meiryo UI" panose="020B0604030504040204" pitchFamily="50" charset="-128"/>
            </a:endParaRPr>
          </a:p>
          <a:p>
            <a:pPr algn="ctr"/>
            <a:r>
              <a:rPr lang="ja-JP" altLang="en-US" sz="900" dirty="0">
                <a:latin typeface="Meiryo UI" panose="020B0604030504040204" pitchFamily="50" charset="-128"/>
                <a:ea typeface="Meiryo UI" panose="020B0604030504040204" pitchFamily="50" charset="-128"/>
              </a:rPr>
              <a:t>　　　　　　所属代理店：グローバルアイディアル株式会社 名古屋オフィス</a:t>
            </a:r>
            <a:endParaRPr lang="en-US" altLang="ja-JP" sz="900" dirty="0">
              <a:latin typeface="Meiryo UI" panose="020B0604030504040204" pitchFamily="50" charset="-128"/>
              <a:ea typeface="Meiryo UI" panose="020B0604030504040204" pitchFamily="50" charset="-128"/>
            </a:endParaRPr>
          </a:p>
          <a:p>
            <a:pPr algn="ctr" eaLnBrk="0" fontAlgn="base" latinLnBrk="1" hangingPunct="0"/>
            <a:r>
              <a:rPr kumimoji="1" lang="ja-JP" altLang="en-US" sz="90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 </a:t>
            </a:r>
            <a:r>
              <a:rPr kumimoji="1" lang="ja-JP" altLang="ja-JP" sz="900" dirty="0">
                <a:latin typeface="Meiryo UI" panose="020B0604030504040204" pitchFamily="50" charset="-128"/>
                <a:ea typeface="Meiryo UI" panose="020B0604030504040204" pitchFamily="50" charset="-128"/>
              </a:rPr>
              <a:t>【所在地】</a:t>
            </a:r>
            <a:r>
              <a:rPr kumimoji="1" lang="ja-JP" altLang="en-US" sz="900" dirty="0">
                <a:latin typeface="Meiryo UI" panose="020B0604030504040204" pitchFamily="50" charset="-128"/>
                <a:ea typeface="Meiryo UI" panose="020B0604030504040204" pitchFamily="50" charset="-128"/>
              </a:rPr>
              <a:t>名古屋市北区成願寺</a:t>
            </a:r>
            <a:r>
              <a:rPr kumimoji="1" lang="en-US" altLang="ja-JP" sz="900" dirty="0">
                <a:latin typeface="Meiryo UI" panose="020B0604030504040204" pitchFamily="50" charset="-128"/>
                <a:ea typeface="Meiryo UI" panose="020B0604030504040204" pitchFamily="50" charset="-128"/>
              </a:rPr>
              <a:t>1-6 </a:t>
            </a:r>
            <a:r>
              <a:rPr kumimoji="1" lang="ja-JP" altLang="en-US" sz="900" dirty="0">
                <a:latin typeface="Meiryo UI" panose="020B0604030504040204" pitchFamily="50" charset="-128"/>
                <a:ea typeface="Meiryo UI" panose="020B0604030504040204" pitchFamily="50" charset="-128"/>
              </a:rPr>
              <a:t>ザシーン城北</a:t>
            </a:r>
            <a:r>
              <a:rPr kumimoji="1" lang="en-US" altLang="ja-JP" sz="900" dirty="0">
                <a:latin typeface="Meiryo UI" panose="020B0604030504040204" pitchFamily="50" charset="-128"/>
                <a:ea typeface="Meiryo UI" panose="020B0604030504040204" pitchFamily="50" charset="-128"/>
              </a:rPr>
              <a:t>A3308</a:t>
            </a:r>
          </a:p>
          <a:p>
            <a:pPr eaLnBrk="0" fontAlgn="base" latinLnBrk="1" hangingPunct="0"/>
            <a:r>
              <a:rPr kumimoji="1" lang="ja-JP" altLang="en-US" sz="90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　　　　　　　　 　　　　　　　　　</a:t>
            </a:r>
            <a:r>
              <a:rPr kumimoji="1" lang="ja-JP" altLang="ja-JP" sz="900" dirty="0">
                <a:latin typeface="Meiryo UI" panose="020B0604030504040204" pitchFamily="50" charset="-128"/>
                <a:ea typeface="Meiryo UI" panose="020B0604030504040204" pitchFamily="50" charset="-128"/>
              </a:rPr>
              <a:t>【電</a:t>
            </a:r>
            <a:r>
              <a:rPr kumimoji="1" lang="en-US" altLang="ja-JP" sz="900" dirty="0">
                <a:latin typeface="Meiryo UI" panose="020B0604030504040204" pitchFamily="50" charset="-128"/>
                <a:ea typeface="Meiryo UI" panose="020B0604030504040204" pitchFamily="50" charset="-128"/>
              </a:rPr>
              <a:t>  </a:t>
            </a:r>
            <a:r>
              <a:rPr kumimoji="1" lang="ja-JP" altLang="ja-JP" sz="900" dirty="0">
                <a:latin typeface="Meiryo UI" panose="020B0604030504040204" pitchFamily="50" charset="-128"/>
                <a:ea typeface="Meiryo UI" panose="020B0604030504040204" pitchFamily="50" charset="-128"/>
              </a:rPr>
              <a:t>話】</a:t>
            </a:r>
            <a:r>
              <a:rPr kumimoji="1" lang="ja-JP" altLang="en-US" sz="90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052-202-8811</a:t>
            </a:r>
            <a:r>
              <a:rPr kumimoji="1" lang="ja-JP" altLang="ja-JP" sz="900" dirty="0">
                <a:latin typeface="Meiryo UI" panose="020B0604030504040204" pitchFamily="50" charset="-128"/>
                <a:ea typeface="Meiryo UI" panose="020B0604030504040204" pitchFamily="50" charset="-128"/>
              </a:rPr>
              <a:t>　　【携帯電話</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090-4192-3669</a:t>
            </a:r>
          </a:p>
          <a:p>
            <a:pPr eaLnBrk="0" fontAlgn="base" latinLnBrk="1" hangingPunct="0"/>
            <a:r>
              <a:rPr kumimoji="1" lang="ja-JP" altLang="en-US" sz="900" b="1"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en-US" altLang="ja-JP" sz="900" dirty="0">
                <a:solidFill>
                  <a:schemeClr val="bg1"/>
                </a:solidFill>
                <a:latin typeface="Meiryo UI" panose="020B0604030504040204" pitchFamily="50" charset="-128"/>
                <a:ea typeface="Meiryo UI" panose="020B0604030504040204" pitchFamily="50" charset="-128"/>
              </a:rPr>
              <a:t>【</a:t>
            </a:r>
            <a:r>
              <a:rPr lang="en-US" altLang="ja-JP" sz="900" dirty="0">
                <a:solidFill>
                  <a:schemeClr val="bg1"/>
                </a:solidFill>
                <a:latin typeface="Meiryo UI" panose="020B0604030504040204" pitchFamily="50" charset="-128"/>
                <a:ea typeface="Meiryo UI" panose="020B0604030504040204" pitchFamily="50" charset="-128"/>
              </a:rPr>
              <a:t>E-mail】c-kanda@global-ideal.jp  </a:t>
            </a:r>
            <a:endParaRPr kumimoji="1" lang="en-US" altLang="ja-JP" sz="900" dirty="0">
              <a:solidFill>
                <a:schemeClr val="bg1"/>
              </a:solidFill>
              <a:latin typeface="Meiryo UI" panose="020B0604030504040204" pitchFamily="50" charset="-128"/>
              <a:ea typeface="Meiryo UI" panose="020B0604030504040204" pitchFamily="50" charset="-128"/>
            </a:endParaRPr>
          </a:p>
        </p:txBody>
      </p:sp>
      <p:pic>
        <p:nvPicPr>
          <p:cNvPr id="18" name="図 17">
            <a:extLst>
              <a:ext uri="{FF2B5EF4-FFF2-40B4-BE49-F238E27FC236}">
                <a16:creationId xmlns:a16="http://schemas.microsoft.com/office/drawing/2014/main" id="{73F58C14-9FA7-47E5-96EB-B767B3D97D3D}"/>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132872" y="820529"/>
            <a:ext cx="310760" cy="526619"/>
          </a:xfrm>
          <a:prstGeom prst="rect">
            <a:avLst/>
          </a:prstGeom>
        </p:spPr>
      </p:pic>
      <p:pic>
        <p:nvPicPr>
          <p:cNvPr id="6" name="図 5">
            <a:extLst>
              <a:ext uri="{FF2B5EF4-FFF2-40B4-BE49-F238E27FC236}">
                <a16:creationId xmlns:a16="http://schemas.microsoft.com/office/drawing/2014/main" id="{CC68D9E3-9D95-569C-DCBD-D74CAE68CF2A}"/>
              </a:ext>
            </a:extLst>
          </p:cNvPr>
          <p:cNvPicPr>
            <a:picLocks noChangeAspect="1"/>
          </p:cNvPicPr>
          <p:nvPr/>
        </p:nvPicPr>
        <p:blipFill>
          <a:blip r:embed="rId5" cstate="print">
            <a:extLst>
              <a:ext uri="{28A0092B-C50C-407E-A947-70E740481C1C}">
                <a14:useLocalDpi xmlns:a14="http://schemas.microsoft.com/office/drawing/2010/main" val="0"/>
              </a:ext>
            </a:extLst>
          </a:blip>
          <a:srcRect l="14507" t="3306" r="9799" b="33537"/>
          <a:stretch/>
        </p:blipFill>
        <p:spPr>
          <a:xfrm>
            <a:off x="5619473" y="8841249"/>
            <a:ext cx="779463" cy="867166"/>
          </a:xfrm>
          <a:prstGeom prst="rect">
            <a:avLst/>
          </a:prstGeom>
        </p:spPr>
      </p:pic>
      <p:pic>
        <p:nvPicPr>
          <p:cNvPr id="17" name="図 16">
            <a:extLst>
              <a:ext uri="{FF2B5EF4-FFF2-40B4-BE49-F238E27FC236}">
                <a16:creationId xmlns:a16="http://schemas.microsoft.com/office/drawing/2014/main" id="{E0275C40-EAD0-362D-7559-8DDA02F5F1F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4336" y="8789587"/>
            <a:ext cx="1517072" cy="940460"/>
          </a:xfrm>
          <a:prstGeom prst="rect">
            <a:avLst/>
          </a:prstGeom>
        </p:spPr>
      </p:pic>
      <p:pic>
        <p:nvPicPr>
          <p:cNvPr id="20" name="図 19">
            <a:extLst>
              <a:ext uri="{FF2B5EF4-FFF2-40B4-BE49-F238E27FC236}">
                <a16:creationId xmlns:a16="http://schemas.microsoft.com/office/drawing/2014/main" id="{2F72CAC6-2B02-12D8-B70A-91449AFF6D7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01023" y="7605509"/>
            <a:ext cx="653703" cy="613771"/>
          </a:xfrm>
          <a:prstGeom prst="rect">
            <a:avLst/>
          </a:prstGeom>
        </p:spPr>
      </p:pic>
      <p:pic>
        <p:nvPicPr>
          <p:cNvPr id="35" name="図 34">
            <a:extLst>
              <a:ext uri="{FF2B5EF4-FFF2-40B4-BE49-F238E27FC236}">
                <a16:creationId xmlns:a16="http://schemas.microsoft.com/office/drawing/2014/main" id="{D17D73DF-7F25-569D-E553-AA13256A8EC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38834" y="7605510"/>
            <a:ext cx="1001217" cy="613771"/>
          </a:xfrm>
          <a:prstGeom prst="rect">
            <a:avLst/>
          </a:prstGeom>
        </p:spPr>
      </p:pic>
      <p:pic>
        <p:nvPicPr>
          <p:cNvPr id="37" name="図 36">
            <a:extLst>
              <a:ext uri="{FF2B5EF4-FFF2-40B4-BE49-F238E27FC236}">
                <a16:creationId xmlns:a16="http://schemas.microsoft.com/office/drawing/2014/main" id="{7E88DE62-20D5-5D36-9050-EF8A5DC325C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19929" y="7605510"/>
            <a:ext cx="1001216" cy="613771"/>
          </a:xfrm>
          <a:prstGeom prst="rect">
            <a:avLst/>
          </a:prstGeom>
        </p:spPr>
      </p:pic>
      <p:pic>
        <p:nvPicPr>
          <p:cNvPr id="4" name="図 3">
            <a:extLst>
              <a:ext uri="{FF2B5EF4-FFF2-40B4-BE49-F238E27FC236}">
                <a16:creationId xmlns:a16="http://schemas.microsoft.com/office/drawing/2014/main" id="{B760221A-2128-7115-08D5-38F3F7D1386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62347" y="7607717"/>
            <a:ext cx="875914" cy="611564"/>
          </a:xfrm>
          <a:prstGeom prst="rect">
            <a:avLst/>
          </a:prstGeom>
        </p:spPr>
      </p:pic>
      <p:pic>
        <p:nvPicPr>
          <p:cNvPr id="10" name="図 9">
            <a:extLst>
              <a:ext uri="{FF2B5EF4-FFF2-40B4-BE49-F238E27FC236}">
                <a16:creationId xmlns:a16="http://schemas.microsoft.com/office/drawing/2014/main" id="{E34F731D-744B-29EB-14D2-91D0B4BE102B}"/>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flipH="1">
            <a:off x="2347502" y="7605510"/>
            <a:ext cx="888018" cy="594382"/>
          </a:xfrm>
          <a:prstGeom prst="rect">
            <a:avLst/>
          </a:prstGeom>
        </p:spPr>
      </p:pic>
      <p:pic>
        <p:nvPicPr>
          <p:cNvPr id="16" name="図 15">
            <a:extLst>
              <a:ext uri="{FF2B5EF4-FFF2-40B4-BE49-F238E27FC236}">
                <a16:creationId xmlns:a16="http://schemas.microsoft.com/office/drawing/2014/main" id="{743DB135-5E1F-39D3-B98C-5873BD4DB1E7}"/>
              </a:ext>
            </a:extLst>
          </p:cNvPr>
          <p:cNvPicPr>
            <a:picLocks noChangeAspect="1"/>
          </p:cNvPicPr>
          <p:nvPr/>
        </p:nvPicPr>
        <p:blipFill>
          <a:blip r:embed="rId12" cstate="print">
            <a:extLst>
              <a:ext uri="{28A0092B-C50C-407E-A947-70E740481C1C}">
                <a14:useLocalDpi xmlns:a14="http://schemas.microsoft.com/office/drawing/2010/main" val="0"/>
              </a:ext>
            </a:extLst>
          </a:blip>
          <a:srcRect t="3493" b="15771"/>
          <a:stretch/>
        </p:blipFill>
        <p:spPr>
          <a:xfrm>
            <a:off x="1302073" y="7595562"/>
            <a:ext cx="981617" cy="605180"/>
          </a:xfrm>
          <a:prstGeom prst="rect">
            <a:avLst/>
          </a:prstGeom>
        </p:spPr>
      </p:pic>
    </p:spTree>
    <p:extLst>
      <p:ext uri="{BB962C8B-B14F-4D97-AF65-F5344CB8AC3E}">
        <p14:creationId xmlns:p14="http://schemas.microsoft.com/office/powerpoint/2010/main" val="3047741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theme/theme1.xml><?xml version="1.0" encoding="utf-8"?>
<a:theme xmlns:a="http://schemas.openxmlformats.org/drawingml/2006/main" name="スライス">
  <a:themeElements>
    <a:clrScheme name="スライス">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スライ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スライ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13131</TotalTime>
  <Words>911</Words>
  <Application>Microsoft Office PowerPoint</Application>
  <PresentationFormat>A4 210 x 297 mm</PresentationFormat>
  <Paragraphs>96</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HGｺﾞｼｯｸE</vt:lpstr>
      <vt:lpstr>HG丸ｺﾞｼｯｸM-PRO</vt:lpstr>
      <vt:lpstr>Meiryo UI</vt:lpstr>
      <vt:lpstr>ＭＳ Ｐゴシック</vt:lpstr>
      <vt:lpstr>游明朝</vt:lpstr>
      <vt:lpstr>Calibri</vt:lpstr>
      <vt:lpstr>Century Gothic</vt:lpstr>
      <vt:lpstr>Wingdings 3</vt:lpstr>
      <vt:lpstr>スライス</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赤星真人(d006033)</dc:creator>
  <cp:lastModifiedBy>c-kanda</cp:lastModifiedBy>
  <cp:revision>707</cp:revision>
  <cp:lastPrinted>2024-12-14T02:17:34Z</cp:lastPrinted>
  <dcterms:created xsi:type="dcterms:W3CDTF">2013-08-07T01:16:52Z</dcterms:created>
  <dcterms:modified xsi:type="dcterms:W3CDTF">2025-12-24T04:21:42Z</dcterms:modified>
</cp:coreProperties>
</file>